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4"/>
    <p:sldMasterId id="2147484126" r:id="rId5"/>
  </p:sldMasterIdLst>
  <p:notesMasterIdLst>
    <p:notesMasterId r:id="rId42"/>
  </p:notesMasterIdLst>
  <p:handoutMasterIdLst>
    <p:handoutMasterId r:id="rId43"/>
  </p:handoutMasterIdLst>
  <p:sldIdLst>
    <p:sldId id="1857" r:id="rId6"/>
    <p:sldId id="2076138016" r:id="rId7"/>
    <p:sldId id="2076137878" r:id="rId8"/>
    <p:sldId id="2076137888" r:id="rId9"/>
    <p:sldId id="2076137886" r:id="rId10"/>
    <p:sldId id="2076137329" r:id="rId11"/>
    <p:sldId id="2076137279" r:id="rId12"/>
    <p:sldId id="2076137277" r:id="rId13"/>
    <p:sldId id="2076137280" r:id="rId14"/>
    <p:sldId id="2076137284" r:id="rId15"/>
    <p:sldId id="2076137282" r:id="rId16"/>
    <p:sldId id="2076137285" r:id="rId17"/>
    <p:sldId id="2076138018" r:id="rId18"/>
    <p:sldId id="2076137636" r:id="rId19"/>
    <p:sldId id="2076137631" r:id="rId20"/>
    <p:sldId id="2076137633" r:id="rId21"/>
    <p:sldId id="2076137634" r:id="rId22"/>
    <p:sldId id="2076137635" r:id="rId23"/>
    <p:sldId id="2076138017" r:id="rId24"/>
    <p:sldId id="2076137637" r:id="rId25"/>
    <p:sldId id="2076137289" r:id="rId26"/>
    <p:sldId id="2076137291" r:id="rId27"/>
    <p:sldId id="1986" r:id="rId28"/>
    <p:sldId id="2076138014" r:id="rId29"/>
    <p:sldId id="8749" r:id="rId30"/>
    <p:sldId id="2076137890" r:id="rId31"/>
    <p:sldId id="3825" r:id="rId32"/>
    <p:sldId id="8752" r:id="rId33"/>
    <p:sldId id="3829" r:id="rId34"/>
    <p:sldId id="8754" r:id="rId35"/>
    <p:sldId id="8755" r:id="rId36"/>
    <p:sldId id="8756" r:id="rId37"/>
    <p:sldId id="2076136447" r:id="rId38"/>
    <p:sldId id="8753" r:id="rId39"/>
    <p:sldId id="1849" r:id="rId40"/>
    <p:sldId id="280"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852F0516-9A01-4A84-B2A9-5EE71BE55F01}">
          <p14:sldIdLst>
            <p14:sldId id="1857"/>
          </p14:sldIdLst>
        </p14:section>
        <p14:section name="Module start" id="{CC3A4A11-6CC1-47C9-B86D-D540DD007A9C}">
          <p14:sldIdLst>
            <p14:sldId id="2076138016"/>
          </p14:sldIdLst>
        </p14:section>
        <p14:section name="Analytics" id="{6AD8B132-5F1C-44F7-9E21-FB347F886004}">
          <p14:sldIdLst>
            <p14:sldId id="2076137878"/>
            <p14:sldId id="2076137888"/>
            <p14:sldId id="2076137886"/>
            <p14:sldId id="2076137329"/>
            <p14:sldId id="2076137279"/>
            <p14:sldId id="2076137277"/>
            <p14:sldId id="2076137280"/>
            <p14:sldId id="2076137284"/>
            <p14:sldId id="2076137282"/>
            <p14:sldId id="2076137285"/>
            <p14:sldId id="2076138018"/>
            <p14:sldId id="2076137636"/>
            <p14:sldId id="2076137631"/>
            <p14:sldId id="2076137633"/>
            <p14:sldId id="2076137634"/>
            <p14:sldId id="2076137635"/>
            <p14:sldId id="2076138017"/>
            <p14:sldId id="2076137637"/>
            <p14:sldId id="2076137289"/>
            <p14:sldId id="2076137291"/>
            <p14:sldId id="1986"/>
            <p14:sldId id="2076138014"/>
          </p14:sldIdLst>
        </p14:section>
        <p14:section name="Office Audit" id="{DB1D94EF-4AE1-4554-B287-A440BD03D206}">
          <p14:sldIdLst>
            <p14:sldId id="8749"/>
            <p14:sldId id="2076137890"/>
            <p14:sldId id="3825"/>
            <p14:sldId id="8752"/>
            <p14:sldId id="3829"/>
          </p14:sldIdLst>
        </p14:section>
        <p14:section name="CDS audit" id="{C0874DE2-A28C-4BB7-8E2F-BA7025BFCE61}">
          <p14:sldIdLst>
            <p14:sldId id="8754"/>
            <p14:sldId id="8755"/>
            <p14:sldId id="8756"/>
          </p14:sldIdLst>
        </p14:section>
        <p14:section name="Release and health updates" id="{54D8D7DA-CEEB-4FF4-B7BD-57060B5EF0D3}">
          <p14:sldIdLst>
            <p14:sldId id="2076136447"/>
            <p14:sldId id="8753"/>
            <p14:sldId id="1849"/>
            <p14:sldId id="280"/>
          </p14:sldIdLst>
        </p14:section>
        <p14:section name="Appendix" id="{09BA2DD6-D842-46D0-952A-C3832F30CA5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7" clrIdx="8">
    <p:extLst>
      <p:ext uri="{19B8F6BF-5375-455C-9EA6-DF929625EA0E}">
        <p15:presenceInfo xmlns:p15="http://schemas.microsoft.com/office/powerpoint/2012/main" userId="69a26d0b1d12c0a5" providerId="Windows Live"/>
      </p:ext>
    </p:extLst>
  </p:cmAuthor>
  <p:cmAuthor id="2" name="awatson" initials="aw" lastIdx="5" clrIdx="2"/>
  <p:cmAuthor id="9" name="Manuela Pichler" initials="MP" lastIdx="7" clrIdx="9">
    <p:extLst>
      <p:ext uri="{19B8F6BF-5375-455C-9EA6-DF929625EA0E}">
        <p15:presenceInfo xmlns:p15="http://schemas.microsoft.com/office/powerpoint/2012/main" userId="S::mapichle@microsoft.com::07a841c1-49c8-4352-a8c3-3a0d96cf9a08" providerId="AD"/>
      </p:ext>
    </p:extLst>
  </p:cmAuthor>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C412F-0B41-4B16-98B6-10A955678B60}" v="12" dt="2020-11-27T13:29:46.2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8" autoAdjust="0"/>
    <p:restoredTop sz="86415" autoAdjust="0"/>
  </p:normalViewPr>
  <p:slideViewPr>
    <p:cSldViewPr snapToGrid="0">
      <p:cViewPr varScale="1">
        <p:scale>
          <a:sx n="90" d="100"/>
          <a:sy n="90" d="100"/>
        </p:scale>
        <p:origin x="581" y="53"/>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3F8C412F-0B41-4B16-98B6-10A955678B60}"/>
    <pc:docChg chg="custSel addSld delSld modSld delSection modSection">
      <pc:chgData name="Manuela Pichler" userId="07a841c1-49c8-4352-a8c3-3a0d96cf9a08" providerId="ADAL" clId="{3F8C412F-0B41-4B16-98B6-10A955678B60}" dt="2020-11-27T13:34:01.327" v="105" actId="47"/>
      <pc:docMkLst>
        <pc:docMk/>
      </pc:docMkLst>
      <pc:sldChg chg="add">
        <pc:chgData name="Manuela Pichler" userId="07a841c1-49c8-4352-a8c3-3a0d96cf9a08" providerId="ADAL" clId="{3F8C412F-0B41-4B16-98B6-10A955678B60}" dt="2020-11-27T13:25:49.419" v="73"/>
        <pc:sldMkLst>
          <pc:docMk/>
          <pc:sldMk cId="3129417321" sldId="1986"/>
        </pc:sldMkLst>
      </pc:sldChg>
      <pc:sldChg chg="del">
        <pc:chgData name="Manuela Pichler" userId="07a841c1-49c8-4352-a8c3-3a0d96cf9a08" providerId="ADAL" clId="{3F8C412F-0B41-4B16-98B6-10A955678B60}" dt="2020-11-27T13:26:33.442" v="76" actId="47"/>
        <pc:sldMkLst>
          <pc:docMk/>
          <pc:sldMk cId="221549981" sldId="3826"/>
        </pc:sldMkLst>
      </pc:sldChg>
      <pc:sldChg chg="addSp delSp modSp mod">
        <pc:chgData name="Manuela Pichler" userId="07a841c1-49c8-4352-a8c3-3a0d96cf9a08" providerId="ADAL" clId="{3F8C412F-0B41-4B16-98B6-10A955678B60}" dt="2020-11-27T13:29:50.103" v="104" actId="1076"/>
        <pc:sldMkLst>
          <pc:docMk/>
          <pc:sldMk cId="3063442278" sldId="3829"/>
        </pc:sldMkLst>
        <pc:picChg chg="del">
          <ac:chgData name="Manuela Pichler" userId="07a841c1-49c8-4352-a8c3-3a0d96cf9a08" providerId="ADAL" clId="{3F8C412F-0B41-4B16-98B6-10A955678B60}" dt="2020-11-27T13:29:46.238" v="102" actId="478"/>
          <ac:picMkLst>
            <pc:docMk/>
            <pc:sldMk cId="3063442278" sldId="3829"/>
            <ac:picMk id="12" creationId="{266B8BD3-7D2D-40FE-A651-241426E989BF}"/>
          </ac:picMkLst>
        </pc:picChg>
        <pc:picChg chg="del">
          <ac:chgData name="Manuela Pichler" userId="07a841c1-49c8-4352-a8c3-3a0d96cf9a08" providerId="ADAL" clId="{3F8C412F-0B41-4B16-98B6-10A955678B60}" dt="2020-11-27T13:29:25.291" v="100" actId="478"/>
          <ac:picMkLst>
            <pc:docMk/>
            <pc:sldMk cId="3063442278" sldId="3829"/>
            <ac:picMk id="13" creationId="{BDE2C5A1-3A3A-4CB8-86DA-940CCB8FFC85}"/>
          </ac:picMkLst>
        </pc:picChg>
        <pc:picChg chg="del">
          <ac:chgData name="Manuela Pichler" userId="07a841c1-49c8-4352-a8c3-3a0d96cf9a08" providerId="ADAL" clId="{3F8C412F-0B41-4B16-98B6-10A955678B60}" dt="2020-11-27T13:29:26.479" v="101" actId="478"/>
          <ac:picMkLst>
            <pc:docMk/>
            <pc:sldMk cId="3063442278" sldId="3829"/>
            <ac:picMk id="14" creationId="{0942D450-3180-401F-8E53-2CFD155AAA1A}"/>
          </ac:picMkLst>
        </pc:picChg>
        <pc:picChg chg="add mod">
          <ac:chgData name="Manuela Pichler" userId="07a841c1-49c8-4352-a8c3-3a0d96cf9a08" providerId="ADAL" clId="{3F8C412F-0B41-4B16-98B6-10A955678B60}" dt="2020-11-27T13:29:50.103" v="104" actId="1076"/>
          <ac:picMkLst>
            <pc:docMk/>
            <pc:sldMk cId="3063442278" sldId="3829"/>
            <ac:picMk id="17" creationId="{8C68F669-BAE8-4393-B46E-B691B30FDC44}"/>
          </ac:picMkLst>
        </pc:picChg>
      </pc:sldChg>
      <pc:sldChg chg="del">
        <pc:chgData name="Manuela Pichler" userId="07a841c1-49c8-4352-a8c3-3a0d96cf9a08" providerId="ADAL" clId="{3F8C412F-0B41-4B16-98B6-10A955678B60}" dt="2020-11-27T13:28:47.424" v="96" actId="47"/>
        <pc:sldMkLst>
          <pc:docMk/>
          <pc:sldMk cId="919574129" sldId="3844"/>
        </pc:sldMkLst>
      </pc:sldChg>
      <pc:sldChg chg="delSp modSp add del mod">
        <pc:chgData name="Manuela Pichler" userId="07a841c1-49c8-4352-a8c3-3a0d96cf9a08" providerId="ADAL" clId="{3F8C412F-0B41-4B16-98B6-10A955678B60}" dt="2020-11-27T13:34:01.327" v="105" actId="47"/>
        <pc:sldMkLst>
          <pc:docMk/>
          <pc:sldMk cId="1187122429" sldId="3848"/>
        </pc:sldMkLst>
        <pc:spChg chg="mod">
          <ac:chgData name="Manuela Pichler" userId="07a841c1-49c8-4352-a8c3-3a0d96cf9a08" providerId="ADAL" clId="{3F8C412F-0B41-4B16-98B6-10A955678B60}" dt="2020-11-27T13:27:39.058" v="89" actId="20577"/>
          <ac:spMkLst>
            <pc:docMk/>
            <pc:sldMk cId="1187122429" sldId="3848"/>
            <ac:spMk id="27" creationId="{4D5EBA4F-06FD-4855-B1BA-E13619653E4D}"/>
          </ac:spMkLst>
        </pc:spChg>
        <pc:graphicFrameChg chg="del">
          <ac:chgData name="Manuela Pichler" userId="07a841c1-49c8-4352-a8c3-3a0d96cf9a08" providerId="ADAL" clId="{3F8C412F-0B41-4B16-98B6-10A955678B60}" dt="2020-11-27T13:27:31.867" v="79" actId="478"/>
          <ac:graphicFrameMkLst>
            <pc:docMk/>
            <pc:sldMk cId="1187122429" sldId="3848"/>
            <ac:graphicFrameMk id="13" creationId="{CAF1D11D-3B9F-4D59-80C7-CECBE2F6E100}"/>
          </ac:graphicFrameMkLst>
        </pc:graphicFrameChg>
      </pc:sldChg>
      <pc:sldChg chg="del">
        <pc:chgData name="Manuela Pichler" userId="07a841c1-49c8-4352-a8c3-3a0d96cf9a08" providerId="ADAL" clId="{3F8C412F-0B41-4B16-98B6-10A955678B60}" dt="2020-11-27T13:25:25.937" v="71" actId="47"/>
        <pc:sldMkLst>
          <pc:docMk/>
          <pc:sldMk cId="192328006" sldId="3853"/>
        </pc:sldMkLst>
      </pc:sldChg>
      <pc:sldChg chg="del">
        <pc:chgData name="Manuela Pichler" userId="07a841c1-49c8-4352-a8c3-3a0d96cf9a08" providerId="ADAL" clId="{3F8C412F-0B41-4B16-98B6-10A955678B60}" dt="2020-11-27T13:26:52.215" v="77" actId="47"/>
        <pc:sldMkLst>
          <pc:docMk/>
          <pc:sldMk cId="3374878198" sldId="8457"/>
        </pc:sldMkLst>
      </pc:sldChg>
      <pc:sldChg chg="del">
        <pc:chgData name="Manuela Pichler" userId="07a841c1-49c8-4352-a8c3-3a0d96cf9a08" providerId="ADAL" clId="{3F8C412F-0B41-4B16-98B6-10A955678B60}" dt="2020-11-27T13:26:33.442" v="76" actId="47"/>
        <pc:sldMkLst>
          <pc:docMk/>
          <pc:sldMk cId="2338889134" sldId="8715"/>
        </pc:sldMkLst>
      </pc:sldChg>
      <pc:sldChg chg="del">
        <pc:chgData name="Manuela Pichler" userId="07a841c1-49c8-4352-a8c3-3a0d96cf9a08" providerId="ADAL" clId="{3F8C412F-0B41-4B16-98B6-10A955678B60}" dt="2020-11-27T13:26:33.442" v="76" actId="47"/>
        <pc:sldMkLst>
          <pc:docMk/>
          <pc:sldMk cId="937238578" sldId="8744"/>
        </pc:sldMkLst>
      </pc:sldChg>
      <pc:sldChg chg="del">
        <pc:chgData name="Manuela Pichler" userId="07a841c1-49c8-4352-a8c3-3a0d96cf9a08" providerId="ADAL" clId="{3F8C412F-0B41-4B16-98B6-10A955678B60}" dt="2020-11-27T13:26:33.442" v="76" actId="47"/>
        <pc:sldMkLst>
          <pc:docMk/>
          <pc:sldMk cId="3070025828" sldId="8748"/>
        </pc:sldMkLst>
      </pc:sldChg>
      <pc:sldChg chg="modSp modNotes">
        <pc:chgData name="Manuela Pichler" userId="07a841c1-49c8-4352-a8c3-3a0d96cf9a08" providerId="ADAL" clId="{3F8C412F-0B41-4B16-98B6-10A955678B60}" dt="2020-11-27T13:29:12.059" v="99"/>
        <pc:sldMkLst>
          <pc:docMk/>
          <pc:sldMk cId="3171755912" sldId="8749"/>
        </pc:sldMkLst>
        <pc:spChg chg="mod">
          <ac:chgData name="Manuela Pichler" userId="07a841c1-49c8-4352-a8c3-3a0d96cf9a08" providerId="ADAL" clId="{3F8C412F-0B41-4B16-98B6-10A955678B60}" dt="2020-11-27T13:29:12.059" v="99"/>
          <ac:spMkLst>
            <pc:docMk/>
            <pc:sldMk cId="3171755912" sldId="8749"/>
            <ac:spMk id="6" creationId="{92955382-49F8-432D-AA96-77078D254D31}"/>
          </ac:spMkLst>
        </pc:spChg>
      </pc:sldChg>
      <pc:sldChg chg="del">
        <pc:chgData name="Manuela Pichler" userId="07a841c1-49c8-4352-a8c3-3a0d96cf9a08" providerId="ADAL" clId="{3F8C412F-0B41-4B16-98B6-10A955678B60}" dt="2020-11-27T13:26:33.442" v="76" actId="47"/>
        <pc:sldMkLst>
          <pc:docMk/>
          <pc:sldMk cId="2287713709" sldId="8751"/>
        </pc:sldMkLst>
      </pc:sldChg>
      <pc:sldChg chg="modSp">
        <pc:chgData name="Manuela Pichler" userId="07a841c1-49c8-4352-a8c3-3a0d96cf9a08" providerId="ADAL" clId="{3F8C412F-0B41-4B16-98B6-10A955678B60}" dt="2020-11-27T13:29:12.059" v="99"/>
        <pc:sldMkLst>
          <pc:docMk/>
          <pc:sldMk cId="1244230386" sldId="8754"/>
        </pc:sldMkLst>
        <pc:spChg chg="mod">
          <ac:chgData name="Manuela Pichler" userId="07a841c1-49c8-4352-a8c3-3a0d96cf9a08" providerId="ADAL" clId="{3F8C412F-0B41-4B16-98B6-10A955678B60}" dt="2020-11-27T13:29:12.059" v="99"/>
          <ac:spMkLst>
            <pc:docMk/>
            <pc:sldMk cId="1244230386" sldId="8754"/>
            <ac:spMk id="2" creationId="{3DCC10FF-EA98-4891-8815-FB3C6BB9C55F}"/>
          </ac:spMkLst>
        </pc:spChg>
      </pc:sldChg>
      <pc:sldChg chg="modSp modNotes">
        <pc:chgData name="Manuela Pichler" userId="07a841c1-49c8-4352-a8c3-3a0d96cf9a08" providerId="ADAL" clId="{3F8C412F-0B41-4B16-98B6-10A955678B60}" dt="2020-11-27T13:29:12.059" v="99"/>
        <pc:sldMkLst>
          <pc:docMk/>
          <pc:sldMk cId="3073453499" sldId="8755"/>
        </pc:sldMkLst>
        <pc:spChg chg="mod">
          <ac:chgData name="Manuela Pichler" userId="07a841c1-49c8-4352-a8c3-3a0d96cf9a08" providerId="ADAL" clId="{3F8C412F-0B41-4B16-98B6-10A955678B60}" dt="2020-11-27T13:29:12.059" v="99"/>
          <ac:spMkLst>
            <pc:docMk/>
            <pc:sldMk cId="3073453499" sldId="8755"/>
            <ac:spMk id="2" creationId="{D609C800-FC63-492C-AA20-83ED682A4314}"/>
          </ac:spMkLst>
        </pc:spChg>
      </pc:sldChg>
      <pc:sldChg chg="del">
        <pc:chgData name="Manuela Pichler" userId="07a841c1-49c8-4352-a8c3-3a0d96cf9a08" providerId="ADAL" clId="{3F8C412F-0B41-4B16-98B6-10A955678B60}" dt="2020-11-27T13:26:33.442" v="76" actId="47"/>
        <pc:sldMkLst>
          <pc:docMk/>
          <pc:sldMk cId="1365082235" sldId="8758"/>
        </pc:sldMkLst>
      </pc:sldChg>
      <pc:sldChg chg="del">
        <pc:chgData name="Manuela Pichler" userId="07a841c1-49c8-4352-a8c3-3a0d96cf9a08" providerId="ADAL" clId="{3F8C412F-0B41-4B16-98B6-10A955678B60}" dt="2020-11-27T13:26:33.442" v="76" actId="47"/>
        <pc:sldMkLst>
          <pc:docMk/>
          <pc:sldMk cId="3033507338" sldId="8759"/>
        </pc:sldMkLst>
      </pc:sldChg>
      <pc:sldChg chg="del">
        <pc:chgData name="Manuela Pichler" userId="07a841c1-49c8-4352-a8c3-3a0d96cf9a08" providerId="ADAL" clId="{3F8C412F-0B41-4B16-98B6-10A955678B60}" dt="2020-11-27T13:26:33.442" v="76" actId="47"/>
        <pc:sldMkLst>
          <pc:docMk/>
          <pc:sldMk cId="867207942" sldId="8761"/>
        </pc:sldMkLst>
      </pc:sldChg>
      <pc:sldChg chg="del">
        <pc:chgData name="Manuela Pichler" userId="07a841c1-49c8-4352-a8c3-3a0d96cf9a08" providerId="ADAL" clId="{3F8C412F-0B41-4B16-98B6-10A955678B60}" dt="2020-11-27T13:26:33.442" v="76" actId="47"/>
        <pc:sldMkLst>
          <pc:docMk/>
          <pc:sldMk cId="99446138" sldId="8762"/>
        </pc:sldMkLst>
      </pc:sldChg>
      <pc:sldChg chg="del">
        <pc:chgData name="Manuela Pichler" userId="07a841c1-49c8-4352-a8c3-3a0d96cf9a08" providerId="ADAL" clId="{3F8C412F-0B41-4B16-98B6-10A955678B60}" dt="2020-11-27T13:26:33.442" v="76" actId="47"/>
        <pc:sldMkLst>
          <pc:docMk/>
          <pc:sldMk cId="495954312" sldId="8765"/>
        </pc:sldMkLst>
      </pc:sldChg>
      <pc:sldChg chg="del">
        <pc:chgData name="Manuela Pichler" userId="07a841c1-49c8-4352-a8c3-3a0d96cf9a08" providerId="ADAL" clId="{3F8C412F-0B41-4B16-98B6-10A955678B60}" dt="2020-11-27T13:15:26.134" v="4" actId="47"/>
        <pc:sldMkLst>
          <pc:docMk/>
          <pc:sldMk cId="240085487" sldId="2076136438"/>
        </pc:sldMkLst>
      </pc:sldChg>
      <pc:sldChg chg="del">
        <pc:chgData name="Manuela Pichler" userId="07a841c1-49c8-4352-a8c3-3a0d96cf9a08" providerId="ADAL" clId="{3F8C412F-0B41-4B16-98B6-10A955678B60}" dt="2020-11-27T13:26:33.442" v="76" actId="47"/>
        <pc:sldMkLst>
          <pc:docMk/>
          <pc:sldMk cId="3287030947" sldId="2076136439"/>
        </pc:sldMkLst>
      </pc:sldChg>
      <pc:sldChg chg="del">
        <pc:chgData name="Manuela Pichler" userId="07a841c1-49c8-4352-a8c3-3a0d96cf9a08" providerId="ADAL" clId="{3F8C412F-0B41-4B16-98B6-10A955678B60}" dt="2020-11-27T13:26:33.442" v="76" actId="47"/>
        <pc:sldMkLst>
          <pc:docMk/>
          <pc:sldMk cId="1222177881" sldId="2076136441"/>
        </pc:sldMkLst>
      </pc:sldChg>
      <pc:sldChg chg="del">
        <pc:chgData name="Manuela Pichler" userId="07a841c1-49c8-4352-a8c3-3a0d96cf9a08" providerId="ADAL" clId="{3F8C412F-0B41-4B16-98B6-10A955678B60}" dt="2020-11-27T13:26:52.215" v="77" actId="47"/>
        <pc:sldMkLst>
          <pc:docMk/>
          <pc:sldMk cId="385829245" sldId="2076136445"/>
        </pc:sldMkLst>
      </pc:sldChg>
      <pc:sldChg chg="del">
        <pc:chgData name="Manuela Pichler" userId="07a841c1-49c8-4352-a8c3-3a0d96cf9a08" providerId="ADAL" clId="{3F8C412F-0B41-4B16-98B6-10A955678B60}" dt="2020-11-27T13:26:52.215" v="77" actId="47"/>
        <pc:sldMkLst>
          <pc:docMk/>
          <pc:sldMk cId="143896393" sldId="2076136446"/>
        </pc:sldMkLst>
      </pc:sldChg>
      <pc:sldChg chg="add">
        <pc:chgData name="Manuela Pichler" userId="07a841c1-49c8-4352-a8c3-3a0d96cf9a08" providerId="ADAL" clId="{3F8C412F-0B41-4B16-98B6-10A955678B60}" dt="2020-11-27T13:23:39.683" v="67"/>
        <pc:sldMkLst>
          <pc:docMk/>
          <pc:sldMk cId="2734336414" sldId="2076137277"/>
        </pc:sldMkLst>
      </pc:sldChg>
      <pc:sldChg chg="add">
        <pc:chgData name="Manuela Pichler" userId="07a841c1-49c8-4352-a8c3-3a0d96cf9a08" providerId="ADAL" clId="{3F8C412F-0B41-4B16-98B6-10A955678B60}" dt="2020-11-27T13:23:39.683" v="67"/>
        <pc:sldMkLst>
          <pc:docMk/>
          <pc:sldMk cId="2158751975" sldId="2076137279"/>
        </pc:sldMkLst>
      </pc:sldChg>
      <pc:sldChg chg="add">
        <pc:chgData name="Manuela Pichler" userId="07a841c1-49c8-4352-a8c3-3a0d96cf9a08" providerId="ADAL" clId="{3F8C412F-0B41-4B16-98B6-10A955678B60}" dt="2020-11-27T13:23:39.683" v="67"/>
        <pc:sldMkLst>
          <pc:docMk/>
          <pc:sldMk cId="702449863" sldId="2076137280"/>
        </pc:sldMkLst>
      </pc:sldChg>
      <pc:sldChg chg="add">
        <pc:chgData name="Manuela Pichler" userId="07a841c1-49c8-4352-a8c3-3a0d96cf9a08" providerId="ADAL" clId="{3F8C412F-0B41-4B16-98B6-10A955678B60}" dt="2020-11-27T13:23:39.683" v="67"/>
        <pc:sldMkLst>
          <pc:docMk/>
          <pc:sldMk cId="903406480" sldId="2076137282"/>
        </pc:sldMkLst>
      </pc:sldChg>
      <pc:sldChg chg="add">
        <pc:chgData name="Manuela Pichler" userId="07a841c1-49c8-4352-a8c3-3a0d96cf9a08" providerId="ADAL" clId="{3F8C412F-0B41-4B16-98B6-10A955678B60}" dt="2020-11-27T13:23:39.683" v="67"/>
        <pc:sldMkLst>
          <pc:docMk/>
          <pc:sldMk cId="3042170533" sldId="2076137284"/>
        </pc:sldMkLst>
      </pc:sldChg>
      <pc:sldChg chg="add">
        <pc:chgData name="Manuela Pichler" userId="07a841c1-49c8-4352-a8c3-3a0d96cf9a08" providerId="ADAL" clId="{3F8C412F-0B41-4B16-98B6-10A955678B60}" dt="2020-11-27T13:23:39.683" v="67"/>
        <pc:sldMkLst>
          <pc:docMk/>
          <pc:sldMk cId="2826215841" sldId="2076137285"/>
        </pc:sldMkLst>
      </pc:sldChg>
      <pc:sldChg chg="add">
        <pc:chgData name="Manuela Pichler" userId="07a841c1-49c8-4352-a8c3-3a0d96cf9a08" providerId="ADAL" clId="{3F8C412F-0B41-4B16-98B6-10A955678B60}" dt="2020-11-27T13:25:22.072" v="70"/>
        <pc:sldMkLst>
          <pc:docMk/>
          <pc:sldMk cId="1538066922" sldId="2076137289"/>
        </pc:sldMkLst>
      </pc:sldChg>
      <pc:sldChg chg="add">
        <pc:chgData name="Manuela Pichler" userId="07a841c1-49c8-4352-a8c3-3a0d96cf9a08" providerId="ADAL" clId="{3F8C412F-0B41-4B16-98B6-10A955678B60}" dt="2020-11-27T13:25:22.072" v="70"/>
        <pc:sldMkLst>
          <pc:docMk/>
          <pc:sldMk cId="2475551667" sldId="2076137291"/>
        </pc:sldMkLst>
      </pc:sldChg>
      <pc:sldChg chg="add del">
        <pc:chgData name="Manuela Pichler" userId="07a841c1-49c8-4352-a8c3-3a0d96cf9a08" providerId="ADAL" clId="{3F8C412F-0B41-4B16-98B6-10A955678B60}" dt="2020-11-27T13:24:48.891" v="68" actId="47"/>
        <pc:sldMkLst>
          <pc:docMk/>
          <pc:sldMk cId="2250078073" sldId="2076137306"/>
        </pc:sldMkLst>
      </pc:sldChg>
      <pc:sldChg chg="add del">
        <pc:chgData name="Manuela Pichler" userId="07a841c1-49c8-4352-a8c3-3a0d96cf9a08" providerId="ADAL" clId="{3F8C412F-0B41-4B16-98B6-10A955678B60}" dt="2020-11-27T13:24:55.823" v="69" actId="47"/>
        <pc:sldMkLst>
          <pc:docMk/>
          <pc:sldMk cId="4220202639" sldId="2076137307"/>
        </pc:sldMkLst>
      </pc:sldChg>
      <pc:sldChg chg="add del">
        <pc:chgData name="Manuela Pichler" userId="07a841c1-49c8-4352-a8c3-3a0d96cf9a08" providerId="ADAL" clId="{3F8C412F-0B41-4B16-98B6-10A955678B60}" dt="2020-11-27T13:24:55.823" v="69" actId="47"/>
        <pc:sldMkLst>
          <pc:docMk/>
          <pc:sldMk cId="1136260654" sldId="2076137319"/>
        </pc:sldMkLst>
      </pc:sldChg>
      <pc:sldChg chg="add del">
        <pc:chgData name="Manuela Pichler" userId="07a841c1-49c8-4352-a8c3-3a0d96cf9a08" providerId="ADAL" clId="{3F8C412F-0B41-4B16-98B6-10A955678B60}" dt="2020-11-27T13:24:55.823" v="69" actId="47"/>
        <pc:sldMkLst>
          <pc:docMk/>
          <pc:sldMk cId="3712958790" sldId="2076137320"/>
        </pc:sldMkLst>
      </pc:sldChg>
      <pc:sldChg chg="add del">
        <pc:chgData name="Manuela Pichler" userId="07a841c1-49c8-4352-a8c3-3a0d96cf9a08" providerId="ADAL" clId="{3F8C412F-0B41-4B16-98B6-10A955678B60}" dt="2020-11-27T13:24:55.823" v="69" actId="47"/>
        <pc:sldMkLst>
          <pc:docMk/>
          <pc:sldMk cId="234750384" sldId="2076137321"/>
        </pc:sldMkLst>
      </pc:sldChg>
      <pc:sldChg chg="add del">
        <pc:chgData name="Manuela Pichler" userId="07a841c1-49c8-4352-a8c3-3a0d96cf9a08" providerId="ADAL" clId="{3F8C412F-0B41-4B16-98B6-10A955678B60}" dt="2020-11-27T13:24:55.823" v="69" actId="47"/>
        <pc:sldMkLst>
          <pc:docMk/>
          <pc:sldMk cId="3093589177" sldId="2076137322"/>
        </pc:sldMkLst>
      </pc:sldChg>
      <pc:sldChg chg="add del">
        <pc:chgData name="Manuela Pichler" userId="07a841c1-49c8-4352-a8c3-3a0d96cf9a08" providerId="ADAL" clId="{3F8C412F-0B41-4B16-98B6-10A955678B60}" dt="2020-11-27T13:34:01.327" v="105" actId="47"/>
        <pc:sldMkLst>
          <pc:docMk/>
          <pc:sldMk cId="3640459631" sldId="2076137327"/>
        </pc:sldMkLst>
      </pc:sldChg>
      <pc:sldChg chg="add">
        <pc:chgData name="Manuela Pichler" userId="07a841c1-49c8-4352-a8c3-3a0d96cf9a08" providerId="ADAL" clId="{3F8C412F-0B41-4B16-98B6-10A955678B60}" dt="2020-11-27T13:23:01.250" v="65"/>
        <pc:sldMkLst>
          <pc:docMk/>
          <pc:sldMk cId="2194364556" sldId="2076137329"/>
        </pc:sldMkLst>
      </pc:sldChg>
      <pc:sldChg chg="add del">
        <pc:chgData name="Manuela Pichler" userId="07a841c1-49c8-4352-a8c3-3a0d96cf9a08" providerId="ADAL" clId="{3F8C412F-0B41-4B16-98B6-10A955678B60}" dt="2020-11-27T13:34:01.327" v="105" actId="47"/>
        <pc:sldMkLst>
          <pc:docMk/>
          <pc:sldMk cId="313597629" sldId="2076137628"/>
        </pc:sldMkLst>
      </pc:sldChg>
      <pc:sldChg chg="add">
        <pc:chgData name="Manuela Pichler" userId="07a841c1-49c8-4352-a8c3-3a0d96cf9a08" providerId="ADAL" clId="{3F8C412F-0B41-4B16-98B6-10A955678B60}" dt="2020-11-27T13:20:46.642" v="6"/>
        <pc:sldMkLst>
          <pc:docMk/>
          <pc:sldMk cId="3335091078" sldId="2076137631"/>
        </pc:sldMkLst>
      </pc:sldChg>
      <pc:sldChg chg="add">
        <pc:chgData name="Manuela Pichler" userId="07a841c1-49c8-4352-a8c3-3a0d96cf9a08" providerId="ADAL" clId="{3F8C412F-0B41-4B16-98B6-10A955678B60}" dt="2020-11-27T13:21:08.330" v="7"/>
        <pc:sldMkLst>
          <pc:docMk/>
          <pc:sldMk cId="3691721392" sldId="2076137633"/>
        </pc:sldMkLst>
      </pc:sldChg>
      <pc:sldChg chg="add">
        <pc:chgData name="Manuela Pichler" userId="07a841c1-49c8-4352-a8c3-3a0d96cf9a08" providerId="ADAL" clId="{3F8C412F-0B41-4B16-98B6-10A955678B60}" dt="2020-11-27T13:21:08.330" v="7"/>
        <pc:sldMkLst>
          <pc:docMk/>
          <pc:sldMk cId="1206780609" sldId="2076137634"/>
        </pc:sldMkLst>
      </pc:sldChg>
      <pc:sldChg chg="modSp add mod">
        <pc:chgData name="Manuela Pichler" userId="07a841c1-49c8-4352-a8c3-3a0d96cf9a08" providerId="ADAL" clId="{3F8C412F-0B41-4B16-98B6-10A955678B60}" dt="2020-11-27T13:21:27.222" v="8" actId="20577"/>
        <pc:sldMkLst>
          <pc:docMk/>
          <pc:sldMk cId="1795078795" sldId="2076137635"/>
        </pc:sldMkLst>
        <pc:spChg chg="mod">
          <ac:chgData name="Manuela Pichler" userId="07a841c1-49c8-4352-a8c3-3a0d96cf9a08" providerId="ADAL" clId="{3F8C412F-0B41-4B16-98B6-10A955678B60}" dt="2020-11-27T13:21:27.222" v="8" actId="20577"/>
          <ac:spMkLst>
            <pc:docMk/>
            <pc:sldMk cId="1795078795" sldId="2076137635"/>
            <ac:spMk id="4" creationId="{DE4E3065-8F04-4B6B-9969-B9DA961BE6FB}"/>
          </ac:spMkLst>
        </pc:spChg>
      </pc:sldChg>
      <pc:sldChg chg="add">
        <pc:chgData name="Manuela Pichler" userId="07a841c1-49c8-4352-a8c3-3a0d96cf9a08" providerId="ADAL" clId="{3F8C412F-0B41-4B16-98B6-10A955678B60}" dt="2020-11-27T13:20:38.934" v="5"/>
        <pc:sldMkLst>
          <pc:docMk/>
          <pc:sldMk cId="3786275086" sldId="2076137636"/>
        </pc:sldMkLst>
      </pc:sldChg>
      <pc:sldChg chg="add">
        <pc:chgData name="Manuela Pichler" userId="07a841c1-49c8-4352-a8c3-3a0d96cf9a08" providerId="ADAL" clId="{3F8C412F-0B41-4B16-98B6-10A955678B60}" dt="2020-11-27T13:21:08.330" v="7"/>
        <pc:sldMkLst>
          <pc:docMk/>
          <pc:sldMk cId="1793243589" sldId="2076137637"/>
        </pc:sldMkLst>
      </pc:sldChg>
      <pc:sldChg chg="modNotes">
        <pc:chgData name="Manuela Pichler" userId="07a841c1-49c8-4352-a8c3-3a0d96cf9a08" providerId="ADAL" clId="{3F8C412F-0B41-4B16-98B6-10A955678B60}" dt="2020-11-27T13:29:12.059" v="99"/>
        <pc:sldMkLst>
          <pc:docMk/>
          <pc:sldMk cId="524515018" sldId="2076137886"/>
        </pc:sldMkLst>
      </pc:sldChg>
      <pc:sldChg chg="del">
        <pc:chgData name="Manuela Pichler" userId="07a841c1-49c8-4352-a8c3-3a0d96cf9a08" providerId="ADAL" clId="{3F8C412F-0B41-4B16-98B6-10A955678B60}" dt="2020-11-27T13:23:37.154" v="66" actId="47"/>
        <pc:sldMkLst>
          <pc:docMk/>
          <pc:sldMk cId="3299717301" sldId="2076137887"/>
        </pc:sldMkLst>
      </pc:sldChg>
      <pc:sldChg chg="modNotes">
        <pc:chgData name="Manuela Pichler" userId="07a841c1-49c8-4352-a8c3-3a0d96cf9a08" providerId="ADAL" clId="{3F8C412F-0B41-4B16-98B6-10A955678B60}" dt="2020-11-27T13:29:12.059" v="99"/>
        <pc:sldMkLst>
          <pc:docMk/>
          <pc:sldMk cId="3917613021" sldId="2076137888"/>
        </pc:sldMkLst>
      </pc:sldChg>
      <pc:sldChg chg="del">
        <pc:chgData name="Manuela Pichler" userId="07a841c1-49c8-4352-a8c3-3a0d96cf9a08" providerId="ADAL" clId="{3F8C412F-0B41-4B16-98B6-10A955678B60}" dt="2020-11-27T13:28:43.089" v="95" actId="47"/>
        <pc:sldMkLst>
          <pc:docMk/>
          <pc:sldMk cId="2974435674" sldId="2076137889"/>
        </pc:sldMkLst>
      </pc:sldChg>
      <pc:sldChg chg="del">
        <pc:chgData name="Manuela Pichler" userId="07a841c1-49c8-4352-a8c3-3a0d96cf9a08" providerId="ADAL" clId="{3F8C412F-0B41-4B16-98B6-10A955678B60}" dt="2020-11-27T13:15:08.315" v="0" actId="47"/>
        <pc:sldMkLst>
          <pc:docMk/>
          <pc:sldMk cId="1352860513" sldId="2076137891"/>
        </pc:sldMkLst>
      </pc:sldChg>
      <pc:sldChg chg="modSp mod">
        <pc:chgData name="Manuela Pichler" userId="07a841c1-49c8-4352-a8c3-3a0d96cf9a08" providerId="ADAL" clId="{3F8C412F-0B41-4B16-98B6-10A955678B60}" dt="2020-11-27T13:28:02.651" v="91" actId="2711"/>
        <pc:sldMkLst>
          <pc:docMk/>
          <pc:sldMk cId="3540747794" sldId="2076138014"/>
        </pc:sldMkLst>
        <pc:spChg chg="mod">
          <ac:chgData name="Manuela Pichler" userId="07a841c1-49c8-4352-a8c3-3a0d96cf9a08" providerId="ADAL" clId="{3F8C412F-0B41-4B16-98B6-10A955678B60}" dt="2020-11-27T13:28:02.651" v="91" actId="2711"/>
          <ac:spMkLst>
            <pc:docMk/>
            <pc:sldMk cId="3540747794" sldId="2076138014"/>
            <ac:spMk id="3" creationId="{1272ADBC-B3A7-44A9-B81B-48EE83D3627B}"/>
          </ac:spMkLst>
        </pc:spChg>
      </pc:sldChg>
      <pc:sldChg chg="modSp del mod">
        <pc:chgData name="Manuela Pichler" userId="07a841c1-49c8-4352-a8c3-3a0d96cf9a08" providerId="ADAL" clId="{3F8C412F-0B41-4B16-98B6-10A955678B60}" dt="2020-11-27T13:25:51.543" v="74" actId="47"/>
        <pc:sldMkLst>
          <pc:docMk/>
          <pc:sldMk cId="1086960280" sldId="2076138015"/>
        </pc:sldMkLst>
        <pc:spChg chg="mod">
          <ac:chgData name="Manuela Pichler" userId="07a841c1-49c8-4352-a8c3-3a0d96cf9a08" providerId="ADAL" clId="{3F8C412F-0B41-4B16-98B6-10A955678B60}" dt="2020-11-27T13:25:42.010" v="72" actId="207"/>
          <ac:spMkLst>
            <pc:docMk/>
            <pc:sldMk cId="1086960280" sldId="2076138015"/>
            <ac:spMk id="49" creationId="{7094A7FA-457D-4D6F-AF28-0CA687E89A76}"/>
          </ac:spMkLst>
        </pc:spChg>
        <pc:spChg chg="mod">
          <ac:chgData name="Manuela Pichler" userId="07a841c1-49c8-4352-a8c3-3a0d96cf9a08" providerId="ADAL" clId="{3F8C412F-0B41-4B16-98B6-10A955678B60}" dt="2020-11-27T13:25:42.010" v="72" actId="207"/>
          <ac:spMkLst>
            <pc:docMk/>
            <pc:sldMk cId="1086960280" sldId="2076138015"/>
            <ac:spMk id="50" creationId="{9B7C62F6-1F46-4DEF-89BD-23281DBEECD5}"/>
          </ac:spMkLst>
        </pc:spChg>
      </pc:sldChg>
      <pc:sldChg chg="modSp add mod">
        <pc:chgData name="Manuela Pichler" userId="07a841c1-49c8-4352-a8c3-3a0d96cf9a08" providerId="ADAL" clId="{3F8C412F-0B41-4B16-98B6-10A955678B60}" dt="2020-11-27T13:29:07.401" v="98"/>
        <pc:sldMkLst>
          <pc:docMk/>
          <pc:sldMk cId="2025577078" sldId="2076138016"/>
        </pc:sldMkLst>
        <pc:spChg chg="mod">
          <ac:chgData name="Manuela Pichler" userId="07a841c1-49c8-4352-a8c3-3a0d96cf9a08" providerId="ADAL" clId="{3F8C412F-0B41-4B16-98B6-10A955678B60}" dt="2020-11-27T13:15:10.134" v="2" actId="27636"/>
          <ac:spMkLst>
            <pc:docMk/>
            <pc:sldMk cId="2025577078" sldId="2076138016"/>
            <ac:spMk id="2" creationId="{4E029936-1927-4845-B3E1-DE4879B6CB41}"/>
          </ac:spMkLst>
        </pc:spChg>
        <pc:graphicFrameChg chg="mod">
          <ac:chgData name="Manuela Pichler" userId="07a841c1-49c8-4352-a8c3-3a0d96cf9a08" providerId="ADAL" clId="{3F8C412F-0B41-4B16-98B6-10A955678B60}" dt="2020-11-27T13:29:07.401" v="98"/>
          <ac:graphicFrameMkLst>
            <pc:docMk/>
            <pc:sldMk cId="2025577078" sldId="2076138016"/>
            <ac:graphicFrameMk id="3" creationId="{BE58F067-D2F9-4AA3-B3C9-81DC33F10AD9}"/>
          </ac:graphicFrameMkLst>
        </pc:graphicFrameChg>
        <pc:graphicFrameChg chg="mod">
          <ac:chgData name="Manuela Pichler" userId="07a841c1-49c8-4352-a8c3-3a0d96cf9a08" providerId="ADAL" clId="{3F8C412F-0B41-4B16-98B6-10A955678B60}" dt="2020-11-27T13:15:24.002" v="3" actId="207"/>
          <ac:graphicFrameMkLst>
            <pc:docMk/>
            <pc:sldMk cId="2025577078" sldId="2076138016"/>
            <ac:graphicFrameMk id="8" creationId="{BDF76376-96FF-425B-AD02-C9788E410B4C}"/>
          </ac:graphicFrameMkLst>
        </pc:graphicFrameChg>
      </pc:sldChg>
      <pc:sldChg chg="addSp delSp modSp add mod">
        <pc:chgData name="Manuela Pichler" userId="07a841c1-49c8-4352-a8c3-3a0d96cf9a08" providerId="ADAL" clId="{3F8C412F-0B41-4B16-98B6-10A955678B60}" dt="2020-11-27T13:22:27.956" v="64" actId="14100"/>
        <pc:sldMkLst>
          <pc:docMk/>
          <pc:sldMk cId="3273462978" sldId="2076138017"/>
        </pc:sldMkLst>
        <pc:spChg chg="mod">
          <ac:chgData name="Manuela Pichler" userId="07a841c1-49c8-4352-a8c3-3a0d96cf9a08" providerId="ADAL" clId="{3F8C412F-0B41-4B16-98B6-10A955678B60}" dt="2020-11-27T13:21:54.819" v="51" actId="20577"/>
          <ac:spMkLst>
            <pc:docMk/>
            <pc:sldMk cId="3273462978" sldId="2076138017"/>
            <ac:spMk id="4" creationId="{DE4E3065-8F04-4B6B-9969-B9DA961BE6FB}"/>
          </ac:spMkLst>
        </pc:spChg>
        <pc:grpChg chg="del">
          <ac:chgData name="Manuela Pichler" userId="07a841c1-49c8-4352-a8c3-3a0d96cf9a08" providerId="ADAL" clId="{3F8C412F-0B41-4B16-98B6-10A955678B60}" dt="2020-11-27T13:22:13.592" v="52" actId="478"/>
          <ac:grpSpMkLst>
            <pc:docMk/>
            <pc:sldMk cId="3273462978" sldId="2076138017"/>
            <ac:grpSpMk id="3" creationId="{DD3A62DB-126E-49B8-B2CA-365A4B699941}"/>
          </ac:grpSpMkLst>
        </pc:grpChg>
        <pc:picChg chg="add mod">
          <ac:chgData name="Manuela Pichler" userId="07a841c1-49c8-4352-a8c3-3a0d96cf9a08" providerId="ADAL" clId="{3F8C412F-0B41-4B16-98B6-10A955678B60}" dt="2020-11-27T13:22:27.956" v="64" actId="14100"/>
          <ac:picMkLst>
            <pc:docMk/>
            <pc:sldMk cId="3273462978" sldId="2076138017"/>
            <ac:picMk id="6" creationId="{B0C27DBA-BB14-4AF7-BAA7-C2FB6ECD144E}"/>
          </ac:picMkLst>
        </pc:picChg>
      </pc:sldChg>
      <pc:sldChg chg="add">
        <pc:chgData name="Manuela Pichler" userId="07a841c1-49c8-4352-a8c3-3a0d96cf9a08" providerId="ADAL" clId="{3F8C412F-0B41-4B16-98B6-10A955678B60}" dt="2020-11-27T13:26:10.906" v="75" actId="22"/>
        <pc:sldMkLst>
          <pc:docMk/>
          <pc:sldMk cId="3819645117" sldId="2076138018"/>
        </pc:sldMkLst>
      </pc:sldChg>
      <pc:sldMasterChg chg="delSldLayout">
        <pc:chgData name="Manuela Pichler" userId="07a841c1-49c8-4352-a8c3-3a0d96cf9a08" providerId="ADAL" clId="{3F8C412F-0B41-4B16-98B6-10A955678B60}" dt="2020-11-27T13:28:47.424" v="96" actId="47"/>
        <pc:sldMasterMkLst>
          <pc:docMk/>
          <pc:sldMasterMk cId="1919123450" sldId="2147483933"/>
        </pc:sldMasterMkLst>
        <pc:sldLayoutChg chg="del">
          <pc:chgData name="Manuela Pichler" userId="07a841c1-49c8-4352-a8c3-3a0d96cf9a08" providerId="ADAL" clId="{3F8C412F-0B41-4B16-98B6-10A955678B60}" dt="2020-11-27T13:28:47.424" v="96" actId="47"/>
          <pc:sldLayoutMkLst>
            <pc:docMk/>
            <pc:sldMasterMk cId="1919123450" sldId="2147483933"/>
            <pc:sldLayoutMk cId="3833210722" sldId="2147483973"/>
          </pc:sldLayoutMkLst>
        </pc:sldLayoutChg>
      </pc:sldMasterChg>
      <pc:sldMasterChg chg="delSldLayout">
        <pc:chgData name="Manuela Pichler" userId="07a841c1-49c8-4352-a8c3-3a0d96cf9a08" providerId="ADAL" clId="{3F8C412F-0B41-4B16-98B6-10A955678B60}" dt="2020-11-27T13:15:08.315" v="0" actId="47"/>
        <pc:sldMasterMkLst>
          <pc:docMk/>
          <pc:sldMasterMk cId="868143962" sldId="2147484126"/>
        </pc:sldMasterMkLst>
        <pc:sldLayoutChg chg="del">
          <pc:chgData name="Manuela Pichler" userId="07a841c1-49c8-4352-a8c3-3a0d96cf9a08" providerId="ADAL" clId="{3F8C412F-0B41-4B16-98B6-10A955678B60}" dt="2020-11-27T13:15:08.315" v="0" actId="47"/>
          <pc:sldLayoutMkLst>
            <pc:docMk/>
            <pc:sldMasterMk cId="868143962" sldId="2147484126"/>
            <pc:sldLayoutMk cId="3542346751" sldId="2147484159"/>
          </pc:sldLayoutMkLst>
        </pc:sldLayoutChg>
      </pc:sldMasterChg>
    </pc:docChg>
  </pc:docChgLst>
  <pc:docChgLst>
    <pc:chgData name="Manuela Pichler" userId="07a841c1-49c8-4352-a8c3-3a0d96cf9a08" providerId="ADAL" clId="{EDE31A8C-82D0-4C12-98BB-D0D5D868349D}"/>
    <pc:docChg chg="custSel addSld delSld modSld sldOrd modSection">
      <pc:chgData name="Manuela Pichler" userId="07a841c1-49c8-4352-a8c3-3a0d96cf9a08" providerId="ADAL" clId="{EDE31A8C-82D0-4C12-98BB-D0D5D868349D}" dt="2020-02-28T11:31:32.680" v="20" actId="14100"/>
      <pc:docMkLst>
        <pc:docMk/>
      </pc:docMkLst>
      <pc:sldChg chg="del">
        <pc:chgData name="Manuela Pichler" userId="07a841c1-49c8-4352-a8c3-3a0d96cf9a08" providerId="ADAL" clId="{EDE31A8C-82D0-4C12-98BB-D0D5D868349D}" dt="2020-01-29T11:28:32.738" v="18" actId="47"/>
        <pc:sldMkLst>
          <pc:docMk/>
          <pc:sldMk cId="3129417321" sldId="1986"/>
        </pc:sldMkLst>
      </pc:sldChg>
      <pc:sldChg chg="mod ord modShow">
        <pc:chgData name="Manuela Pichler" userId="07a841c1-49c8-4352-a8c3-3a0d96cf9a08" providerId="ADAL" clId="{EDE31A8C-82D0-4C12-98BB-D0D5D868349D}" dt="2020-01-29T11:27:01.283" v="16" actId="729"/>
        <pc:sldMkLst>
          <pc:docMk/>
          <pc:sldMk cId="192328006" sldId="3853"/>
        </pc:sldMkLst>
      </pc:sldChg>
      <pc:sldChg chg="del">
        <pc:chgData name="Manuela Pichler" userId="07a841c1-49c8-4352-a8c3-3a0d96cf9a08" providerId="ADAL" clId="{EDE31A8C-82D0-4C12-98BB-D0D5D868349D}" dt="2020-01-29T11:26:52.287" v="13" actId="47"/>
        <pc:sldMkLst>
          <pc:docMk/>
          <pc:sldMk cId="1931621074" sldId="8747"/>
        </pc:sldMkLst>
      </pc:sldChg>
      <pc:sldChg chg="del ord">
        <pc:chgData name="Manuela Pichler" userId="07a841c1-49c8-4352-a8c3-3a0d96cf9a08" providerId="ADAL" clId="{EDE31A8C-82D0-4C12-98BB-D0D5D868349D}" dt="2020-01-29T11:26:37.588" v="12" actId="47"/>
        <pc:sldMkLst>
          <pc:docMk/>
          <pc:sldMk cId="1292073334" sldId="2076136456"/>
        </pc:sldMkLst>
      </pc:sldChg>
      <pc:sldChg chg="del">
        <pc:chgData name="Manuela Pichler" userId="07a841c1-49c8-4352-a8c3-3a0d96cf9a08" providerId="ADAL" clId="{EDE31A8C-82D0-4C12-98BB-D0D5D868349D}" dt="2020-01-29T11:26:13.931" v="7" actId="47"/>
        <pc:sldMkLst>
          <pc:docMk/>
          <pc:sldMk cId="2919105580" sldId="2076136457"/>
        </pc:sldMkLst>
      </pc:sldChg>
      <pc:sldChg chg="del">
        <pc:chgData name="Manuela Pichler" userId="07a841c1-49c8-4352-a8c3-3a0d96cf9a08" providerId="ADAL" clId="{EDE31A8C-82D0-4C12-98BB-D0D5D868349D}" dt="2020-01-29T11:26:13.931" v="7" actId="47"/>
        <pc:sldMkLst>
          <pc:docMk/>
          <pc:sldMk cId="3038119671" sldId="2076136459"/>
        </pc:sldMkLst>
      </pc:sldChg>
      <pc:sldChg chg="delSp modSp add mod">
        <pc:chgData name="Manuela Pichler" userId="07a841c1-49c8-4352-a8c3-3a0d96cf9a08" providerId="ADAL" clId="{EDE31A8C-82D0-4C12-98BB-D0D5D868349D}" dt="2020-01-29T11:25:14.053" v="2" actId="478"/>
        <pc:sldMkLst>
          <pc:docMk/>
          <pc:sldMk cId="2988189550" sldId="2076137878"/>
        </pc:sldMkLst>
        <pc:spChg chg="del mod">
          <ac:chgData name="Manuela Pichler" userId="07a841c1-49c8-4352-a8c3-3a0d96cf9a08" providerId="ADAL" clId="{EDE31A8C-82D0-4C12-98BB-D0D5D868349D}" dt="2020-01-29T11:25:14.053" v="2" actId="478"/>
          <ac:spMkLst>
            <pc:docMk/>
            <pc:sldMk cId="2988189550" sldId="2076137878"/>
            <ac:spMk id="3" creationId="{D47D21CB-E422-4FDB-824B-230C488469B3}"/>
          </ac:spMkLst>
        </pc:spChg>
      </pc:sldChg>
      <pc:sldChg chg="delSp add mod">
        <pc:chgData name="Manuela Pichler" userId="07a841c1-49c8-4352-a8c3-3a0d96cf9a08" providerId="ADAL" clId="{EDE31A8C-82D0-4C12-98BB-D0D5D868349D}" dt="2020-01-29T11:26:22.209" v="9" actId="478"/>
        <pc:sldMkLst>
          <pc:docMk/>
          <pc:sldMk cId="524515018" sldId="2076137886"/>
        </pc:sldMkLst>
        <pc:spChg chg="del">
          <ac:chgData name="Manuela Pichler" userId="07a841c1-49c8-4352-a8c3-3a0d96cf9a08" providerId="ADAL" clId="{EDE31A8C-82D0-4C12-98BB-D0D5D868349D}" dt="2020-01-29T11:26:22.209" v="9" actId="478"/>
          <ac:spMkLst>
            <pc:docMk/>
            <pc:sldMk cId="524515018" sldId="2076137886"/>
            <ac:spMk id="3" creationId="{690A987B-7FEE-4D3D-B01D-4A1DFA874685}"/>
          </ac:spMkLst>
        </pc:spChg>
      </pc:sldChg>
      <pc:sldChg chg="modSp add mod">
        <pc:chgData name="Manuela Pichler" userId="07a841c1-49c8-4352-a8c3-3a0d96cf9a08" providerId="ADAL" clId="{EDE31A8C-82D0-4C12-98BB-D0D5D868349D}" dt="2020-02-28T11:31:32.680" v="20" actId="14100"/>
        <pc:sldMkLst>
          <pc:docMk/>
          <pc:sldMk cId="3299717301" sldId="2076137887"/>
        </pc:sldMkLst>
        <pc:picChg chg="mod">
          <ac:chgData name="Manuela Pichler" userId="07a841c1-49c8-4352-a8c3-3a0d96cf9a08" providerId="ADAL" clId="{EDE31A8C-82D0-4C12-98BB-D0D5D868349D}" dt="2020-02-28T11:31:32.680" v="20" actId="14100"/>
          <ac:picMkLst>
            <pc:docMk/>
            <pc:sldMk cId="3299717301" sldId="2076137887"/>
            <ac:picMk id="15" creationId="{6C8A8D41-62D1-4CB0-989B-191248879F87}"/>
          </ac:picMkLst>
        </pc:picChg>
      </pc:sldChg>
      <pc:sldChg chg="add">
        <pc:chgData name="Manuela Pichler" userId="07a841c1-49c8-4352-a8c3-3a0d96cf9a08" providerId="ADAL" clId="{EDE31A8C-82D0-4C12-98BB-D0D5D868349D}" dt="2020-01-29T11:26:36.180" v="11"/>
        <pc:sldMkLst>
          <pc:docMk/>
          <pc:sldMk cId="3917613021" sldId="2076137888"/>
        </pc:sldMkLst>
      </pc:sldChg>
      <pc:sldChg chg="add">
        <pc:chgData name="Manuela Pichler" userId="07a841c1-49c8-4352-a8c3-3a0d96cf9a08" providerId="ADAL" clId="{EDE31A8C-82D0-4C12-98BB-D0D5D868349D}" dt="2020-01-29T11:28:30.714" v="17"/>
        <pc:sldMkLst>
          <pc:docMk/>
          <pc:sldMk cId="2974435674" sldId="2076137889"/>
        </pc:sldMkLst>
      </pc:sldChg>
    </pc:docChg>
  </pc:docChgLst>
  <pc:docChgLst>
    <pc:chgData name="Manuela Pichler" userId="S::mapichle@microsoft.com::07a841c1-49c8-4352-a8c3-3a0d96cf9a08" providerId="AD" clId="Web-{95EBD045-A60B-EA7B-280D-BF0A58700B7B}"/>
    <pc:docChg chg="delSld modSld modSection">
      <pc:chgData name="Manuela Pichler" userId="S::mapichle@microsoft.com::07a841c1-49c8-4352-a8c3-3a0d96cf9a08" providerId="AD" clId="Web-{95EBD045-A60B-EA7B-280D-BF0A58700B7B}" dt="2019-10-22T18:59:40.257" v="14"/>
      <pc:docMkLst>
        <pc:docMk/>
      </pc:docMkLst>
      <pc:sldChg chg="addCm delCm">
        <pc:chgData name="Manuela Pichler" userId="S::mapichle@microsoft.com::07a841c1-49c8-4352-a8c3-3a0d96cf9a08" providerId="AD" clId="Web-{95EBD045-A60B-EA7B-280D-BF0A58700B7B}" dt="2019-10-22T18:57:56.492" v="3"/>
        <pc:sldMkLst>
          <pc:docMk/>
          <pc:sldMk cId="192328006" sldId="3853"/>
        </pc:sldMkLst>
      </pc:sldChg>
      <pc:sldChg chg="addSp modSp addCm delCm">
        <pc:chgData name="Manuela Pichler" userId="S::mapichle@microsoft.com::07a841c1-49c8-4352-a8c3-3a0d96cf9a08" providerId="AD" clId="Web-{95EBD045-A60B-EA7B-280D-BF0A58700B7B}" dt="2019-10-22T18:59:40.257" v="14"/>
        <pc:sldMkLst>
          <pc:docMk/>
          <pc:sldMk cId="2338889134" sldId="8715"/>
        </pc:sldMkLst>
        <pc:spChg chg="add mod">
          <ac:chgData name="Manuela Pichler" userId="S::mapichle@microsoft.com::07a841c1-49c8-4352-a8c3-3a0d96cf9a08" providerId="AD" clId="Web-{95EBD045-A60B-EA7B-280D-BF0A58700B7B}" dt="2019-10-22T18:59:02.413" v="12"/>
          <ac:spMkLst>
            <pc:docMk/>
            <pc:sldMk cId="2338889134" sldId="8715"/>
            <ac:spMk id="3" creationId="{FFD30836-879D-422D-B9D2-465EB6E09DCB}"/>
          </ac:spMkLst>
        </pc:spChg>
        <pc:grpChg chg="mod">
          <ac:chgData name="Manuela Pichler" userId="S::mapichle@microsoft.com::07a841c1-49c8-4352-a8c3-3a0d96cf9a08" providerId="AD" clId="Web-{95EBD045-A60B-EA7B-280D-BF0A58700B7B}" dt="2019-10-22T18:58:31.210" v="6" actId="1076"/>
          <ac:grpSpMkLst>
            <pc:docMk/>
            <pc:sldMk cId="2338889134" sldId="8715"/>
            <ac:grpSpMk id="30" creationId="{842CA9A0-E141-4609-8338-49D1F88C6521}"/>
          </ac:grpSpMkLst>
        </pc:grpChg>
      </pc:sldChg>
    </pc:docChg>
  </pc:docChgLst>
  <pc:docChgLst>
    <pc:chgData name="Manuela Pichler" userId="07a841c1-49c8-4352-a8c3-3a0d96cf9a08" providerId="ADAL" clId="{0673D50C-1618-48F6-9BA9-EA94B7893C17}"/>
    <pc:docChg chg="modSld">
      <pc:chgData name="Manuela Pichler" userId="07a841c1-49c8-4352-a8c3-3a0d96cf9a08" providerId="ADAL" clId="{0673D50C-1618-48F6-9BA9-EA94B7893C17}" dt="2019-11-19T17:09:07.010" v="0"/>
      <pc:docMkLst>
        <pc:docMk/>
      </pc:docMkLst>
      <pc:sldChg chg="modCm">
        <pc:chgData name="Manuela Pichler" userId="07a841c1-49c8-4352-a8c3-3a0d96cf9a08" providerId="ADAL" clId="{0673D50C-1618-48F6-9BA9-EA94B7893C17}" dt="2019-11-19T17:09:07.010" v="0"/>
        <pc:sldMkLst>
          <pc:docMk/>
          <pc:sldMk cId="2338889134" sldId="8715"/>
        </pc:sldMkLst>
      </pc:sldChg>
    </pc:docChg>
  </pc:docChgLst>
  <pc:docChgLst>
    <pc:chgData name="Manuela Pichler" userId="07a841c1-49c8-4352-a8c3-3a0d96cf9a08" providerId="ADAL" clId="{5BD99FE3-1440-41A9-95DA-4F04845015B6}"/>
    <pc:docChg chg="undo custSel addSld delSld modSld addMainMaster modSection">
      <pc:chgData name="Manuela Pichler" userId="07a841c1-49c8-4352-a8c3-3a0d96cf9a08" providerId="ADAL" clId="{5BD99FE3-1440-41A9-95DA-4F04845015B6}" dt="2020-09-30T16:07:00.142" v="6"/>
      <pc:docMkLst>
        <pc:docMk/>
      </pc:docMkLst>
      <pc:sldChg chg="del">
        <pc:chgData name="Manuela Pichler" userId="07a841c1-49c8-4352-a8c3-3a0d96cf9a08" providerId="ADAL" clId="{5BD99FE3-1440-41A9-95DA-4F04845015B6}" dt="2020-09-30T14:19:12.991" v="4" actId="47"/>
        <pc:sldMkLst>
          <pc:docMk/>
          <pc:sldMk cId="2251549637" sldId="2076136437"/>
        </pc:sldMkLst>
      </pc:sldChg>
      <pc:sldChg chg="del">
        <pc:chgData name="Manuela Pichler" userId="07a841c1-49c8-4352-a8c3-3a0d96cf9a08" providerId="ADAL" clId="{5BD99FE3-1440-41A9-95DA-4F04845015B6}" dt="2020-09-30T16:06:58.255" v="5" actId="47"/>
        <pc:sldMkLst>
          <pc:docMk/>
          <pc:sldMk cId="2904940427" sldId="2076136458"/>
        </pc:sldMkLst>
      </pc:sldChg>
      <pc:sldChg chg="modSp add del">
        <pc:chgData name="Manuela Pichler" userId="07a841c1-49c8-4352-a8c3-3a0d96cf9a08" providerId="ADAL" clId="{5BD99FE3-1440-41A9-95DA-4F04845015B6}" dt="2020-09-30T14:19:10.392" v="3" actId="207"/>
        <pc:sldMkLst>
          <pc:docMk/>
          <pc:sldMk cId="1352860513" sldId="2076137891"/>
        </pc:sldMkLst>
        <pc:graphicFrameChg chg="mod">
          <ac:chgData name="Manuela Pichler" userId="07a841c1-49c8-4352-a8c3-3a0d96cf9a08" providerId="ADAL" clId="{5BD99FE3-1440-41A9-95DA-4F04845015B6}" dt="2020-09-30T14:19:10.392" v="3" actId="207"/>
          <ac:graphicFrameMkLst>
            <pc:docMk/>
            <pc:sldMk cId="1352860513" sldId="2076137891"/>
            <ac:graphicFrameMk id="8" creationId="{BDF76376-96FF-425B-AD02-C9788E410B4C}"/>
          </ac:graphicFrameMkLst>
        </pc:graphicFrameChg>
      </pc:sldChg>
      <pc:sldChg chg="add">
        <pc:chgData name="Manuela Pichler" userId="07a841c1-49c8-4352-a8c3-3a0d96cf9a08" providerId="ADAL" clId="{5BD99FE3-1440-41A9-95DA-4F04845015B6}" dt="2020-09-30T16:07:00.142" v="6"/>
        <pc:sldMkLst>
          <pc:docMk/>
          <pc:sldMk cId="3540747794" sldId="2076138014"/>
        </pc:sldMkLst>
      </pc:sldChg>
      <pc:sldChg chg="add">
        <pc:chgData name="Manuela Pichler" userId="07a841c1-49c8-4352-a8c3-3a0d96cf9a08" providerId="ADAL" clId="{5BD99FE3-1440-41A9-95DA-4F04845015B6}" dt="2020-09-30T16:07:00.142" v="6"/>
        <pc:sldMkLst>
          <pc:docMk/>
          <pc:sldMk cId="1086960280" sldId="2076138015"/>
        </pc:sldMkLst>
      </pc:sldChg>
      <pc:sldMasterChg chg="add addSldLayout">
        <pc:chgData name="Manuela Pichler" userId="07a841c1-49c8-4352-a8c3-3a0d96cf9a08" providerId="ADAL" clId="{5BD99FE3-1440-41A9-95DA-4F04845015B6}" dt="2020-09-30T14:19:06.365" v="2" actId="22"/>
        <pc:sldMasterMkLst>
          <pc:docMk/>
          <pc:sldMasterMk cId="868143962" sldId="2147484126"/>
        </pc:sldMasterMkLst>
        <pc:sldLayoutChg chg="add">
          <pc:chgData name="Manuela Pichler" userId="07a841c1-49c8-4352-a8c3-3a0d96cf9a08" providerId="ADAL" clId="{5BD99FE3-1440-41A9-95DA-4F04845015B6}" dt="2020-09-30T14:19:06.365" v="2" actId="22"/>
          <pc:sldLayoutMkLst>
            <pc:docMk/>
            <pc:sldMasterMk cId="868143962" sldId="2147484126"/>
            <pc:sldLayoutMk cId="1494221371" sldId="214748412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148264977" sldId="214748412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562522443" sldId="214748412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218026642" sldId="214748413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632044566" sldId="214748413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146855280" sldId="214748413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002335837" sldId="214748413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931009709" sldId="214748413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724740357" sldId="214748413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559570562" sldId="214748413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606352387" sldId="214748413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94872914" sldId="214748413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241608342" sldId="214748413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506773938" sldId="214748414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154082581" sldId="214748414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764784954" sldId="214748414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85116765" sldId="214748414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614551498" sldId="214748414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008427677" sldId="214748414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59070283" sldId="214748414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738455928" sldId="214748414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758171894" sldId="214748414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39358353" sldId="214748414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5322430" sldId="214748415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242803953" sldId="214748415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670332555" sldId="214748415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907723803" sldId="214748415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321086405" sldId="214748415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26716444" sldId="214748415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589656738" sldId="214748415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91741614" sldId="214748415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734765350" sldId="214748415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542346751" sldId="214748415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55320329" sldId="214748416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665582167" sldId="214748416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021916853" sldId="214748416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64438467" sldId="214748416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411040177" sldId="214748416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945838618" sldId="214748416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959230958" sldId="2147484166"/>
          </pc:sldLayoutMkLst>
        </pc:sldLayoutChg>
      </pc:sldMasterChg>
    </pc:docChg>
  </pc:docChgLst>
  <pc:docChgLst>
    <pc:chgData name="Manuela Pichler" userId="07a841c1-49c8-4352-a8c3-3a0d96cf9a08" providerId="ADAL" clId="{BB80296C-6F1E-4729-B180-C3A228909109}"/>
    <pc:docChg chg="custSel modSld">
      <pc:chgData name="Manuela Pichler" userId="07a841c1-49c8-4352-a8c3-3a0d96cf9a08" providerId="ADAL" clId="{BB80296C-6F1E-4729-B180-C3A228909109}" dt="2019-10-22T17:02:05.920" v="393" actId="2056"/>
      <pc:docMkLst>
        <pc:docMk/>
      </pc:docMkLst>
      <pc:sldChg chg="modCm">
        <pc:chgData name="Manuela Pichler" userId="07a841c1-49c8-4352-a8c3-3a0d96cf9a08" providerId="ADAL" clId="{BB80296C-6F1E-4729-B180-C3A228909109}" dt="2019-10-22T17:02:05.920" v="393" actId="2056"/>
        <pc:sldMkLst>
          <pc:docMk/>
          <pc:sldMk cId="2338889134" sldId="8715"/>
        </pc:sldMkLst>
      </pc:sldChg>
      <pc:sldChg chg="delCm">
        <pc:chgData name="Manuela Pichler" userId="07a841c1-49c8-4352-a8c3-3a0d96cf9a08" providerId="ADAL" clId="{BB80296C-6F1E-4729-B180-C3A228909109}" dt="2019-10-22T16:51:27.633" v="0" actId="1592"/>
        <pc:sldMkLst>
          <pc:docMk/>
          <pc:sldMk cId="1292073334" sldId="2076136456"/>
        </pc:sldMkLst>
      </pc:sldChg>
      <pc:sldChg chg="modSp">
        <pc:chgData name="Manuela Pichler" userId="07a841c1-49c8-4352-a8c3-3a0d96cf9a08" providerId="ADAL" clId="{BB80296C-6F1E-4729-B180-C3A228909109}" dt="2019-10-22T16:57:40.622" v="390" actId="1076"/>
        <pc:sldMkLst>
          <pc:docMk/>
          <pc:sldMk cId="2904940427" sldId="2076136458"/>
        </pc:sldMkLst>
        <pc:spChg chg="mod">
          <ac:chgData name="Manuela Pichler" userId="07a841c1-49c8-4352-a8c3-3a0d96cf9a08" providerId="ADAL" clId="{BB80296C-6F1E-4729-B180-C3A228909109}" dt="2019-10-22T16:57:35.608" v="389" actId="404"/>
          <ac:spMkLst>
            <pc:docMk/>
            <pc:sldMk cId="2904940427" sldId="2076136458"/>
            <ac:spMk id="3" creationId="{C66774C2-F834-42E5-9120-25D7ACA66DA8}"/>
          </ac:spMkLst>
        </pc:spChg>
        <pc:graphicFrameChg chg="mod modGraphic">
          <ac:chgData name="Manuela Pichler" userId="07a841c1-49c8-4352-a8c3-3a0d96cf9a08" providerId="ADAL" clId="{BB80296C-6F1E-4729-B180-C3A228909109}" dt="2019-10-22T16:57:40.622" v="390" actId="1076"/>
          <ac:graphicFrameMkLst>
            <pc:docMk/>
            <pc:sldMk cId="2904940427" sldId="2076136458"/>
            <ac:graphicFrameMk id="10" creationId="{42061396-E6D0-462E-92A9-EB2F3BD9BB28}"/>
          </ac:graphicFrameMkLst>
        </pc:graphicFrameChg>
      </pc:sldChg>
    </pc:docChg>
  </pc:docChgLst>
  <pc:docChgLst>
    <pc:chgData name="Manuela Pichler" userId="S::mapichle@microsoft.com::07a841c1-49c8-4352-a8c3-3a0d96cf9a08" providerId="AD" clId="Web-{BC3AAFDD-64BB-4C68-AC26-A5E1C283D935}"/>
    <pc:docChg chg="modSld">
      <pc:chgData name="Manuela Pichler" userId="S::mapichle@microsoft.com::07a841c1-49c8-4352-a8c3-3a0d96cf9a08" providerId="AD" clId="Web-{BC3AAFDD-64BB-4C68-AC26-A5E1C283D935}" dt="2019-10-16T10:13:26.877" v="3" actId="20577"/>
      <pc:docMkLst>
        <pc:docMk/>
      </pc:docMkLst>
      <pc:sldChg chg="modSp">
        <pc:chgData name="Manuela Pichler" userId="S::mapichle@microsoft.com::07a841c1-49c8-4352-a8c3-3a0d96cf9a08" providerId="AD" clId="Web-{BC3AAFDD-64BB-4C68-AC26-A5E1C283D935}" dt="2019-10-16T10:13:24.408" v="2" actId="20577"/>
        <pc:sldMkLst>
          <pc:docMk/>
          <pc:sldMk cId="1292073334" sldId="2076136456"/>
        </pc:sldMkLst>
        <pc:spChg chg="mod">
          <ac:chgData name="Manuela Pichler" userId="S::mapichle@microsoft.com::07a841c1-49c8-4352-a8c3-3a0d96cf9a08" providerId="AD" clId="Web-{BC3AAFDD-64BB-4C68-AC26-A5E1C283D935}" dt="2019-10-16T10:13:24.408" v="2" actId="20577"/>
          <ac:spMkLst>
            <pc:docMk/>
            <pc:sldMk cId="1292073334" sldId="2076136456"/>
            <ac:spMk id="12" creationId="{920147E9-C04F-4CDA-869C-B866D9F88CB8}"/>
          </ac:spMkLst>
        </pc:spChg>
      </pc:sldChg>
      <pc:sldChg chg="modSp">
        <pc:chgData name="Manuela Pichler" userId="S::mapichle@microsoft.com::07a841c1-49c8-4352-a8c3-3a0d96cf9a08" providerId="AD" clId="Web-{BC3AAFDD-64BB-4C68-AC26-A5E1C283D935}" dt="2019-10-16T10:13:26.877" v="3" actId="20577"/>
        <pc:sldMkLst>
          <pc:docMk/>
          <pc:sldMk cId="3038119671" sldId="2076136459"/>
        </pc:sldMkLst>
        <pc:spChg chg="mod">
          <ac:chgData name="Manuela Pichler" userId="S::mapichle@microsoft.com::07a841c1-49c8-4352-a8c3-3a0d96cf9a08" providerId="AD" clId="Web-{BC3AAFDD-64BB-4C68-AC26-A5E1C283D935}" dt="2019-10-16T10:13:26.877" v="3" actId="20577"/>
          <ac:spMkLst>
            <pc:docMk/>
            <pc:sldMk cId="3038119671" sldId="2076136459"/>
            <ac:spMk id="12" creationId="{920147E9-C04F-4CDA-869C-B866D9F88CB8}"/>
          </ac:spMkLst>
        </pc:spChg>
      </pc:sldChg>
    </pc:docChg>
  </pc:docChgLst>
  <pc:docChgLst>
    <pc:chgData name="Manuela Pichler" userId="07a841c1-49c8-4352-a8c3-3a0d96cf9a08" providerId="ADAL" clId="{A45404B9-8BA3-433C-BA4B-0923A71032E9}"/>
    <pc:docChg chg="custSel addSld delSld modSld modSection">
      <pc:chgData name="Manuela Pichler" userId="07a841c1-49c8-4352-a8c3-3a0d96cf9a08" providerId="ADAL" clId="{A45404B9-8BA3-433C-BA4B-0923A71032E9}" dt="2019-10-09T09:56:23.826" v="17" actId="47"/>
      <pc:docMkLst>
        <pc:docMk/>
      </pc:docMkLst>
      <pc:sldChg chg="addCm modCm">
        <pc:chgData name="Manuela Pichler" userId="07a841c1-49c8-4352-a8c3-3a0d96cf9a08" providerId="ADAL" clId="{A45404B9-8BA3-433C-BA4B-0923A71032E9}" dt="2019-10-08T15:58:49.567" v="5" actId="2056"/>
        <pc:sldMkLst>
          <pc:docMk/>
          <pc:sldMk cId="192328006" sldId="3853"/>
        </pc:sldMkLst>
      </pc:sldChg>
      <pc:sldChg chg="addCm modCm">
        <pc:chgData name="Manuela Pichler" userId="07a841c1-49c8-4352-a8c3-3a0d96cf9a08" providerId="ADAL" clId="{A45404B9-8BA3-433C-BA4B-0923A71032E9}" dt="2019-10-08T15:59:59.814" v="10" actId="2056"/>
        <pc:sldMkLst>
          <pc:docMk/>
          <pc:sldMk cId="2338889134" sldId="8715"/>
        </pc:sldMkLst>
      </pc:sldChg>
      <pc:sldChg chg="addCm delCm modCm">
        <pc:chgData name="Manuela Pichler" userId="07a841c1-49c8-4352-a8c3-3a0d96cf9a08" providerId="ADAL" clId="{A45404B9-8BA3-433C-BA4B-0923A71032E9}" dt="2019-10-08T15:59:31.982" v="8" actId="1592"/>
        <pc:sldMkLst>
          <pc:docMk/>
          <pc:sldMk cId="1931621074" sldId="8747"/>
        </pc:sldMkLst>
      </pc:sldChg>
      <pc:sldChg chg="add addCm modCm">
        <pc:chgData name="Manuela Pichler" userId="07a841c1-49c8-4352-a8c3-3a0d96cf9a08" providerId="ADAL" clId="{A45404B9-8BA3-433C-BA4B-0923A71032E9}" dt="2019-10-09T09:33:44.955" v="12" actId="2056"/>
        <pc:sldMkLst>
          <pc:docMk/>
          <pc:sldMk cId="1292073334" sldId="2076136456"/>
        </pc:sldMkLst>
      </pc:sldChg>
      <pc:sldChg chg="add">
        <pc:chgData name="Manuela Pichler" userId="07a841c1-49c8-4352-a8c3-3a0d96cf9a08" providerId="ADAL" clId="{A45404B9-8BA3-433C-BA4B-0923A71032E9}" dt="2019-10-08T15:56:59.609" v="0"/>
        <pc:sldMkLst>
          <pc:docMk/>
          <pc:sldMk cId="2919105580" sldId="2076136457"/>
        </pc:sldMkLst>
      </pc:sldChg>
      <pc:sldChg chg="modSp add">
        <pc:chgData name="Manuela Pichler" userId="07a841c1-49c8-4352-a8c3-3a0d96cf9a08" providerId="ADAL" clId="{A45404B9-8BA3-433C-BA4B-0923A71032E9}" dt="2019-10-08T15:57:30.919" v="2" actId="404"/>
        <pc:sldMkLst>
          <pc:docMk/>
          <pc:sldMk cId="2904940427" sldId="2076136458"/>
        </pc:sldMkLst>
        <pc:spChg chg="mod">
          <ac:chgData name="Manuela Pichler" userId="07a841c1-49c8-4352-a8c3-3a0d96cf9a08" providerId="ADAL" clId="{A45404B9-8BA3-433C-BA4B-0923A71032E9}" dt="2019-10-08T15:57:30.919" v="2" actId="404"/>
          <ac:spMkLst>
            <pc:docMk/>
            <pc:sldMk cId="2904940427" sldId="2076136458"/>
            <ac:spMk id="3" creationId="{C66774C2-F834-42E5-9120-25D7ACA66DA8}"/>
          </ac:spMkLst>
        </pc:spChg>
      </pc:sldChg>
      <pc:sldChg chg="add">
        <pc:chgData name="Manuela Pichler" userId="07a841c1-49c8-4352-a8c3-3a0d96cf9a08" providerId="ADAL" clId="{A45404B9-8BA3-433C-BA4B-0923A71032E9}" dt="2019-10-08T15:56:59.609" v="0"/>
        <pc:sldMkLst>
          <pc:docMk/>
          <pc:sldMk cId="3038119671" sldId="2076136459"/>
        </pc:sldMkLst>
      </pc:sldChg>
      <pc:sldMasterChg chg="delSldLayout">
        <pc:chgData name="Manuela Pichler" userId="07a841c1-49c8-4352-a8c3-3a0d96cf9a08" providerId="ADAL" clId="{A45404B9-8BA3-433C-BA4B-0923A71032E9}" dt="2019-10-09T09:56:23.826" v="17" actId="47"/>
        <pc:sldMasterMkLst>
          <pc:docMk/>
          <pc:sldMasterMk cId="2644651193" sldId="2147483744"/>
        </pc:sldMasterMkLst>
      </pc:sldMasterChg>
    </pc:docChg>
  </pc:docChgLst>
  <pc:docChgLst>
    <pc:chgData name="Manuela Pichler" userId="07a841c1-49c8-4352-a8c3-3a0d96cf9a08" providerId="ADAL" clId="{8B11B0DC-8D0E-4A3D-971A-66EFDB62CF81}"/>
    <pc:docChg chg="custSel modSld">
      <pc:chgData name="Manuela Pichler" userId="07a841c1-49c8-4352-a8c3-3a0d96cf9a08" providerId="ADAL" clId="{8B11B0DC-8D0E-4A3D-971A-66EFDB62CF81}" dt="2019-11-26T12:21:36.574" v="484"/>
      <pc:docMkLst>
        <pc:docMk/>
      </pc:docMkLst>
      <pc:sldChg chg="modSp">
        <pc:chgData name="Manuela Pichler" userId="07a841c1-49c8-4352-a8c3-3a0d96cf9a08" providerId="ADAL" clId="{8B11B0DC-8D0E-4A3D-971A-66EFDB62CF81}" dt="2019-11-26T12:04:48.446" v="225" actId="20577"/>
        <pc:sldMkLst>
          <pc:docMk/>
          <pc:sldMk cId="3129417321" sldId="1986"/>
        </pc:sldMkLst>
        <pc:spChg chg="mod">
          <ac:chgData name="Manuela Pichler" userId="07a841c1-49c8-4352-a8c3-3a0d96cf9a08" providerId="ADAL" clId="{8B11B0DC-8D0E-4A3D-971A-66EFDB62CF81}" dt="2019-11-26T12:04:48.446" v="225" actId="20577"/>
          <ac:spMkLst>
            <pc:docMk/>
            <pc:sldMk cId="3129417321" sldId="1986"/>
            <ac:spMk id="3" creationId="{6782451E-FE15-4CB8-81A3-DF0B405E4966}"/>
          </ac:spMkLst>
        </pc:spChg>
      </pc:sldChg>
      <pc:sldChg chg="modSp">
        <pc:chgData name="Manuela Pichler" userId="07a841c1-49c8-4352-a8c3-3a0d96cf9a08" providerId="ADAL" clId="{8B11B0DC-8D0E-4A3D-971A-66EFDB62CF81}" dt="2019-11-26T12:04:25.879" v="187" actId="20577"/>
        <pc:sldMkLst>
          <pc:docMk/>
          <pc:sldMk cId="3321106804" sldId="3825"/>
        </pc:sldMkLst>
        <pc:graphicFrameChg chg="modGraphic">
          <ac:chgData name="Manuela Pichler" userId="07a841c1-49c8-4352-a8c3-3a0d96cf9a08" providerId="ADAL" clId="{8B11B0DC-8D0E-4A3D-971A-66EFDB62CF81}" dt="2019-11-26T12:04:25.879" v="187" actId="20577"/>
          <ac:graphicFrameMkLst>
            <pc:docMk/>
            <pc:sldMk cId="3321106804" sldId="3825"/>
            <ac:graphicFrameMk id="4" creationId="{28B18BB7-49BA-4B82-A71F-45FF45D1982D}"/>
          </ac:graphicFrameMkLst>
        </pc:graphicFrameChg>
      </pc:sldChg>
      <pc:sldChg chg="modSp modTransition">
        <pc:chgData name="Manuela Pichler" userId="07a841c1-49c8-4352-a8c3-3a0d96cf9a08" providerId="ADAL" clId="{8B11B0DC-8D0E-4A3D-971A-66EFDB62CF81}" dt="2019-11-26T12:21:36.574" v="484"/>
        <pc:sldMkLst>
          <pc:docMk/>
          <pc:sldMk cId="221549981" sldId="3826"/>
        </pc:sldMkLst>
        <pc:spChg chg="mod">
          <ac:chgData name="Manuela Pichler" userId="07a841c1-49c8-4352-a8c3-3a0d96cf9a08" providerId="ADAL" clId="{8B11B0DC-8D0E-4A3D-971A-66EFDB62CF81}" dt="2019-11-26T12:03:52.216" v="119" actId="14100"/>
          <ac:spMkLst>
            <pc:docMk/>
            <pc:sldMk cId="221549981" sldId="3826"/>
            <ac:spMk id="2" creationId="{62308CE0-2084-4100-98B9-F8239B07782A}"/>
          </ac:spMkLst>
        </pc:spChg>
      </pc:sldChg>
      <pc:sldChg chg="modSp">
        <pc:chgData name="Manuela Pichler" userId="07a841c1-49c8-4352-a8c3-3a0d96cf9a08" providerId="ADAL" clId="{8B11B0DC-8D0E-4A3D-971A-66EFDB62CF81}" dt="2019-11-26T12:07:05.891" v="379" actId="20577"/>
        <pc:sldMkLst>
          <pc:docMk/>
          <pc:sldMk cId="3063442278" sldId="3829"/>
        </pc:sldMkLst>
        <pc:spChg chg="mod">
          <ac:chgData name="Manuela Pichler" userId="07a841c1-49c8-4352-a8c3-3a0d96cf9a08" providerId="ADAL" clId="{8B11B0DC-8D0E-4A3D-971A-66EFDB62CF81}" dt="2019-11-26T12:07:05.891" v="379" actId="20577"/>
          <ac:spMkLst>
            <pc:docMk/>
            <pc:sldMk cId="3063442278" sldId="3829"/>
            <ac:spMk id="6" creationId="{93392599-52E0-4EA2-954C-63BAEE6A2493}"/>
          </ac:spMkLst>
        </pc:spChg>
        <pc:spChg chg="mod">
          <ac:chgData name="Manuela Pichler" userId="07a841c1-49c8-4352-a8c3-3a0d96cf9a08" providerId="ADAL" clId="{8B11B0DC-8D0E-4A3D-971A-66EFDB62CF81}" dt="2019-11-26T12:04:30.748" v="188" actId="20577"/>
          <ac:spMkLst>
            <pc:docMk/>
            <pc:sldMk cId="3063442278" sldId="3829"/>
            <ac:spMk id="16" creationId="{C2D367CB-00F1-45C7-97A2-17DD016314E9}"/>
          </ac:spMkLst>
        </pc:spChg>
        <pc:spChg chg="mod">
          <ac:chgData name="Manuela Pichler" userId="07a841c1-49c8-4352-a8c3-3a0d96cf9a08" providerId="ADAL" clId="{8B11B0DC-8D0E-4A3D-971A-66EFDB62CF81}" dt="2019-11-26T12:04:35.703" v="210" actId="6549"/>
          <ac:spMkLst>
            <pc:docMk/>
            <pc:sldMk cId="3063442278" sldId="3829"/>
            <ac:spMk id="18" creationId="{7DD09BA8-48A9-4635-8D1E-ADFE26BD12FA}"/>
          </ac:spMkLst>
        </pc:spChg>
      </pc:sldChg>
      <pc:sldChg chg="modSp">
        <pc:chgData name="Manuela Pichler" userId="07a841c1-49c8-4352-a8c3-3a0d96cf9a08" providerId="ADAL" clId="{8B11B0DC-8D0E-4A3D-971A-66EFDB62CF81}" dt="2019-11-26T12:07:20.412" v="394" actId="404"/>
        <pc:sldMkLst>
          <pc:docMk/>
          <pc:sldMk cId="919574129" sldId="3844"/>
        </pc:sldMkLst>
        <pc:spChg chg="mod">
          <ac:chgData name="Manuela Pichler" userId="07a841c1-49c8-4352-a8c3-3a0d96cf9a08" providerId="ADAL" clId="{8B11B0DC-8D0E-4A3D-971A-66EFDB62CF81}" dt="2019-11-26T12:07:20.412" v="394" actId="404"/>
          <ac:spMkLst>
            <pc:docMk/>
            <pc:sldMk cId="919574129" sldId="3844"/>
            <ac:spMk id="3" creationId="{8806F7A4-41B9-4128-A375-FB9BFD193F60}"/>
          </ac:spMkLst>
        </pc:spChg>
      </pc:sldChg>
      <pc:sldChg chg="delCm">
        <pc:chgData name="Manuela Pichler" userId="07a841c1-49c8-4352-a8c3-3a0d96cf9a08" providerId="ADAL" clId="{8B11B0DC-8D0E-4A3D-971A-66EFDB62CF81}" dt="2019-11-26T12:21:01.024" v="479"/>
        <pc:sldMkLst>
          <pc:docMk/>
          <pc:sldMk cId="192328006" sldId="3853"/>
        </pc:sldMkLst>
      </pc:sldChg>
      <pc:sldChg chg="modSp">
        <pc:chgData name="Manuela Pichler" userId="07a841c1-49c8-4352-a8c3-3a0d96cf9a08" providerId="ADAL" clId="{8B11B0DC-8D0E-4A3D-971A-66EFDB62CF81}" dt="2019-11-26T12:06:28.121" v="343" actId="1076"/>
        <pc:sldMkLst>
          <pc:docMk/>
          <pc:sldMk cId="3374878198" sldId="8457"/>
        </pc:sldMkLst>
        <pc:spChg chg="mod">
          <ac:chgData name="Manuela Pichler" userId="07a841c1-49c8-4352-a8c3-3a0d96cf9a08" providerId="ADAL" clId="{8B11B0DC-8D0E-4A3D-971A-66EFDB62CF81}" dt="2019-11-26T12:06:20.889" v="316" actId="20577"/>
          <ac:spMkLst>
            <pc:docMk/>
            <pc:sldMk cId="3374878198" sldId="8457"/>
            <ac:spMk id="2" creationId="{48A6CF07-0638-482F-9B13-20D0043BD82E}"/>
          </ac:spMkLst>
        </pc:spChg>
        <pc:spChg chg="mod">
          <ac:chgData name="Manuela Pichler" userId="07a841c1-49c8-4352-a8c3-3a0d96cf9a08" providerId="ADAL" clId="{8B11B0DC-8D0E-4A3D-971A-66EFDB62CF81}" dt="2019-11-26T12:06:25.939" v="342" actId="20577"/>
          <ac:spMkLst>
            <pc:docMk/>
            <pc:sldMk cId="3374878198" sldId="8457"/>
            <ac:spMk id="4" creationId="{FC93A8B2-26BB-4190-AC0B-B1F48AE61654}"/>
          </ac:spMkLst>
        </pc:spChg>
        <pc:picChg chg="mod">
          <ac:chgData name="Manuela Pichler" userId="07a841c1-49c8-4352-a8c3-3a0d96cf9a08" providerId="ADAL" clId="{8B11B0DC-8D0E-4A3D-971A-66EFDB62CF81}" dt="2019-11-26T12:06:28.121" v="343" actId="1076"/>
          <ac:picMkLst>
            <pc:docMk/>
            <pc:sldMk cId="3374878198" sldId="8457"/>
            <ac:picMk id="8" creationId="{DB736044-0B6E-47C2-B61B-6C2301571B9C}"/>
          </ac:picMkLst>
        </pc:picChg>
      </pc:sldChg>
      <pc:sldChg chg="delCm">
        <pc:chgData name="Manuela Pichler" userId="07a841c1-49c8-4352-a8c3-3a0d96cf9a08" providerId="ADAL" clId="{8B11B0DC-8D0E-4A3D-971A-66EFDB62CF81}" dt="2019-11-26T12:14:26.496" v="478"/>
        <pc:sldMkLst>
          <pc:docMk/>
          <pc:sldMk cId="2338889134" sldId="8715"/>
        </pc:sldMkLst>
      </pc:sldChg>
      <pc:sldChg chg="modTransition">
        <pc:chgData name="Manuela Pichler" userId="07a841c1-49c8-4352-a8c3-3a0d96cf9a08" providerId="ADAL" clId="{8B11B0DC-8D0E-4A3D-971A-66EFDB62CF81}" dt="2019-11-26T12:21:18.993" v="480"/>
        <pc:sldMkLst>
          <pc:docMk/>
          <pc:sldMk cId="937238578" sldId="8744"/>
        </pc:sldMkLst>
      </pc:sldChg>
      <pc:sldChg chg="modTransition">
        <pc:chgData name="Manuela Pichler" userId="07a841c1-49c8-4352-a8c3-3a0d96cf9a08" providerId="ADAL" clId="{8B11B0DC-8D0E-4A3D-971A-66EFDB62CF81}" dt="2019-11-26T12:21:23.336" v="481"/>
        <pc:sldMkLst>
          <pc:docMk/>
          <pc:sldMk cId="3070025828" sldId="8748"/>
        </pc:sldMkLst>
      </pc:sldChg>
      <pc:sldChg chg="modTransition">
        <pc:chgData name="Manuela Pichler" userId="07a841c1-49c8-4352-a8c3-3a0d96cf9a08" providerId="ADAL" clId="{8B11B0DC-8D0E-4A3D-971A-66EFDB62CF81}" dt="2019-11-26T12:21:31.642" v="483"/>
        <pc:sldMkLst>
          <pc:docMk/>
          <pc:sldMk cId="2287713709" sldId="8751"/>
        </pc:sldMkLst>
      </pc:sldChg>
      <pc:sldChg chg="modSp">
        <pc:chgData name="Manuela Pichler" userId="07a841c1-49c8-4352-a8c3-3a0d96cf9a08" providerId="ADAL" clId="{8B11B0DC-8D0E-4A3D-971A-66EFDB62CF81}" dt="2019-11-26T12:05:12.024" v="259" actId="20577"/>
        <pc:sldMkLst>
          <pc:docMk/>
          <pc:sldMk cId="2146206065" sldId="8753"/>
        </pc:sldMkLst>
        <pc:spChg chg="mod">
          <ac:chgData name="Manuela Pichler" userId="07a841c1-49c8-4352-a8c3-3a0d96cf9a08" providerId="ADAL" clId="{8B11B0DC-8D0E-4A3D-971A-66EFDB62CF81}" dt="2019-11-26T12:05:00.338" v="227" actId="20577"/>
          <ac:spMkLst>
            <pc:docMk/>
            <pc:sldMk cId="2146206065" sldId="8753"/>
            <ac:spMk id="6" creationId="{5146A57E-08A3-4451-A1A1-E846B5CA871B}"/>
          </ac:spMkLst>
        </pc:spChg>
        <pc:spChg chg="mod">
          <ac:chgData name="Manuela Pichler" userId="07a841c1-49c8-4352-a8c3-3a0d96cf9a08" providerId="ADAL" clId="{8B11B0DC-8D0E-4A3D-971A-66EFDB62CF81}" dt="2019-11-26T12:05:03.264" v="242" actId="20577"/>
          <ac:spMkLst>
            <pc:docMk/>
            <pc:sldMk cId="2146206065" sldId="8753"/>
            <ac:spMk id="7" creationId="{279F5981-55CE-4399-AF8B-F288B47C2358}"/>
          </ac:spMkLst>
        </pc:spChg>
        <pc:spChg chg="mod">
          <ac:chgData name="Manuela Pichler" userId="07a841c1-49c8-4352-a8c3-3a0d96cf9a08" providerId="ADAL" clId="{8B11B0DC-8D0E-4A3D-971A-66EFDB62CF81}" dt="2019-11-26T12:05:12.024" v="259" actId="20577"/>
          <ac:spMkLst>
            <pc:docMk/>
            <pc:sldMk cId="2146206065" sldId="8753"/>
            <ac:spMk id="13" creationId="{748C31A0-9C50-45AC-AFF5-866F15167270}"/>
          </ac:spMkLst>
        </pc:spChg>
      </pc:sldChg>
      <pc:sldChg chg="modTransition">
        <pc:chgData name="Manuela Pichler" userId="07a841c1-49c8-4352-a8c3-3a0d96cf9a08" providerId="ADAL" clId="{8B11B0DC-8D0E-4A3D-971A-66EFDB62CF81}" dt="2019-11-26T12:21:18.993" v="480"/>
        <pc:sldMkLst>
          <pc:docMk/>
          <pc:sldMk cId="1365082235" sldId="8758"/>
        </pc:sldMkLst>
      </pc:sldChg>
      <pc:sldChg chg="modTransition">
        <pc:chgData name="Manuela Pichler" userId="07a841c1-49c8-4352-a8c3-3a0d96cf9a08" providerId="ADAL" clId="{8B11B0DC-8D0E-4A3D-971A-66EFDB62CF81}" dt="2019-11-26T12:21:18.993" v="480"/>
        <pc:sldMkLst>
          <pc:docMk/>
          <pc:sldMk cId="3033507338" sldId="8759"/>
        </pc:sldMkLst>
      </pc:sldChg>
      <pc:sldChg chg="modSp">
        <pc:chgData name="Manuela Pichler" userId="07a841c1-49c8-4352-a8c3-3a0d96cf9a08" providerId="ADAL" clId="{8B11B0DC-8D0E-4A3D-971A-66EFDB62CF81}" dt="2019-11-26T12:05:58.700" v="302" actId="20577"/>
        <pc:sldMkLst>
          <pc:docMk/>
          <pc:sldMk cId="867207942" sldId="8761"/>
        </pc:sldMkLst>
        <pc:spChg chg="mod">
          <ac:chgData name="Manuela Pichler" userId="07a841c1-49c8-4352-a8c3-3a0d96cf9a08" providerId="ADAL" clId="{8B11B0DC-8D0E-4A3D-971A-66EFDB62CF81}" dt="2019-11-26T12:05:58.700" v="302" actId="20577"/>
          <ac:spMkLst>
            <pc:docMk/>
            <pc:sldMk cId="867207942" sldId="8761"/>
            <ac:spMk id="2" creationId="{48A6CF07-0638-482F-9B13-20D0043BD82E}"/>
          </ac:spMkLst>
        </pc:spChg>
      </pc:sldChg>
      <pc:sldChg chg="modSp">
        <pc:chgData name="Manuela Pichler" userId="07a841c1-49c8-4352-a8c3-3a0d96cf9a08" providerId="ADAL" clId="{8B11B0DC-8D0E-4A3D-971A-66EFDB62CF81}" dt="2019-11-26T12:03:40.040" v="94" actId="20577"/>
        <pc:sldMkLst>
          <pc:docMk/>
          <pc:sldMk cId="99446138" sldId="8762"/>
        </pc:sldMkLst>
        <pc:spChg chg="mod">
          <ac:chgData name="Manuela Pichler" userId="07a841c1-49c8-4352-a8c3-3a0d96cf9a08" providerId="ADAL" clId="{8B11B0DC-8D0E-4A3D-971A-66EFDB62CF81}" dt="2019-11-26T12:03:40.040" v="94" actId="20577"/>
          <ac:spMkLst>
            <pc:docMk/>
            <pc:sldMk cId="99446138" sldId="8762"/>
            <ac:spMk id="2" creationId="{48A6CF07-0638-482F-9B13-20D0043BD82E}"/>
          </ac:spMkLst>
        </pc:spChg>
      </pc:sldChg>
      <pc:sldChg chg="modTransition">
        <pc:chgData name="Manuela Pichler" userId="07a841c1-49c8-4352-a8c3-3a0d96cf9a08" providerId="ADAL" clId="{8B11B0DC-8D0E-4A3D-971A-66EFDB62CF81}" dt="2019-11-26T12:21:18.993" v="480"/>
        <pc:sldMkLst>
          <pc:docMk/>
          <pc:sldMk cId="3287030947" sldId="2076136439"/>
        </pc:sldMkLst>
      </pc:sldChg>
      <pc:sldChg chg="modTransition">
        <pc:chgData name="Manuela Pichler" userId="07a841c1-49c8-4352-a8c3-3a0d96cf9a08" providerId="ADAL" clId="{8B11B0DC-8D0E-4A3D-971A-66EFDB62CF81}" dt="2019-11-26T12:21:26.837" v="482"/>
        <pc:sldMkLst>
          <pc:docMk/>
          <pc:sldMk cId="1222177881" sldId="2076136441"/>
        </pc:sldMkLst>
      </pc:sldChg>
      <pc:sldChg chg="modSp">
        <pc:chgData name="Manuela Pichler" userId="07a841c1-49c8-4352-a8c3-3a0d96cf9a08" providerId="ADAL" clId="{8B11B0DC-8D0E-4A3D-971A-66EFDB62CF81}" dt="2019-11-26T12:07:30.431" v="409" actId="20577"/>
        <pc:sldMkLst>
          <pc:docMk/>
          <pc:sldMk cId="142011480" sldId="2076136442"/>
        </pc:sldMkLst>
        <pc:spChg chg="mod">
          <ac:chgData name="Manuela Pichler" userId="07a841c1-49c8-4352-a8c3-3a0d96cf9a08" providerId="ADAL" clId="{8B11B0DC-8D0E-4A3D-971A-66EFDB62CF81}" dt="2019-11-26T12:07:30.431" v="409" actId="20577"/>
          <ac:spMkLst>
            <pc:docMk/>
            <pc:sldMk cId="142011480" sldId="2076136442"/>
            <ac:spMk id="3" creationId="{B5395C15-F2EF-4CC4-B756-CA0E67F9B1C0}"/>
          </ac:spMkLst>
        </pc:spChg>
      </pc:sldChg>
      <pc:sldChg chg="modSp">
        <pc:chgData name="Manuela Pichler" userId="07a841c1-49c8-4352-a8c3-3a0d96cf9a08" providerId="ADAL" clId="{8B11B0DC-8D0E-4A3D-971A-66EFDB62CF81}" dt="2019-11-26T12:05:16.193" v="260" actId="20577"/>
        <pc:sldMkLst>
          <pc:docMk/>
          <pc:sldMk cId="3287800464" sldId="2076136443"/>
        </pc:sldMkLst>
        <pc:spChg chg="mod">
          <ac:chgData name="Manuela Pichler" userId="07a841c1-49c8-4352-a8c3-3a0d96cf9a08" providerId="ADAL" clId="{8B11B0DC-8D0E-4A3D-971A-66EFDB62CF81}" dt="2019-11-26T12:05:16.193" v="260" actId="20577"/>
          <ac:spMkLst>
            <pc:docMk/>
            <pc:sldMk cId="3287800464" sldId="2076136443"/>
            <ac:spMk id="3" creationId="{B5395C15-F2EF-4CC4-B756-CA0E67F9B1C0}"/>
          </ac:spMkLst>
        </pc:spChg>
      </pc:sldChg>
      <pc:sldChg chg="modSp">
        <pc:chgData name="Manuela Pichler" userId="07a841c1-49c8-4352-a8c3-3a0d96cf9a08" providerId="ADAL" clId="{8B11B0DC-8D0E-4A3D-971A-66EFDB62CF81}" dt="2019-11-26T12:06:40.978" v="364" actId="20577"/>
        <pc:sldMkLst>
          <pc:docMk/>
          <pc:sldMk cId="385829245" sldId="2076136445"/>
        </pc:sldMkLst>
        <pc:spChg chg="mod">
          <ac:chgData name="Manuela Pichler" userId="07a841c1-49c8-4352-a8c3-3a0d96cf9a08" providerId="ADAL" clId="{8B11B0DC-8D0E-4A3D-971A-66EFDB62CF81}" dt="2019-11-26T12:03:56.789" v="120" actId="20577"/>
          <ac:spMkLst>
            <pc:docMk/>
            <pc:sldMk cId="385829245" sldId="2076136445"/>
            <ac:spMk id="2" creationId="{48A6CF07-0638-482F-9B13-20D0043BD82E}"/>
          </ac:spMkLst>
        </pc:spChg>
        <pc:spChg chg="mod">
          <ac:chgData name="Manuela Pichler" userId="07a841c1-49c8-4352-a8c3-3a0d96cf9a08" providerId="ADAL" clId="{8B11B0DC-8D0E-4A3D-971A-66EFDB62CF81}" dt="2019-11-26T12:06:40.978" v="364" actId="20577"/>
          <ac:spMkLst>
            <pc:docMk/>
            <pc:sldMk cId="385829245" sldId="2076136445"/>
            <ac:spMk id="4" creationId="{FC93A8B2-26BB-4190-AC0B-B1F48AE61654}"/>
          </ac:spMkLst>
        </pc:spChg>
      </pc:sldChg>
      <pc:sldChg chg="modSp">
        <pc:chgData name="Manuela Pichler" userId="07a841c1-49c8-4352-a8c3-3a0d96cf9a08" providerId="ADAL" clId="{8B11B0DC-8D0E-4A3D-971A-66EFDB62CF81}" dt="2019-11-26T12:06:46.685" v="365"/>
        <pc:sldMkLst>
          <pc:docMk/>
          <pc:sldMk cId="143896393" sldId="2076136446"/>
        </pc:sldMkLst>
        <pc:spChg chg="mod">
          <ac:chgData name="Manuela Pichler" userId="07a841c1-49c8-4352-a8c3-3a0d96cf9a08" providerId="ADAL" clId="{8B11B0DC-8D0E-4A3D-971A-66EFDB62CF81}" dt="2019-11-26T12:06:46.685" v="365"/>
          <ac:spMkLst>
            <pc:docMk/>
            <pc:sldMk cId="143896393" sldId="2076136446"/>
            <ac:spMk id="4" creationId="{FC93A8B2-26BB-4190-AC0B-B1F48AE61654}"/>
          </ac:spMkLst>
        </pc:spChg>
      </pc:sldChg>
      <pc:sldChg chg="modSp">
        <pc:chgData name="Manuela Pichler" userId="07a841c1-49c8-4352-a8c3-3a0d96cf9a08" providerId="ADAL" clId="{8B11B0DC-8D0E-4A3D-971A-66EFDB62CF81}" dt="2019-11-26T12:02:41.973" v="29" actId="20577"/>
        <pc:sldMkLst>
          <pc:docMk/>
          <pc:sldMk cId="1292073334" sldId="2076136456"/>
        </pc:sldMkLst>
        <pc:spChg chg="mod">
          <ac:chgData name="Manuela Pichler" userId="07a841c1-49c8-4352-a8c3-3a0d96cf9a08" providerId="ADAL" clId="{8B11B0DC-8D0E-4A3D-971A-66EFDB62CF81}" dt="2019-11-26T12:02:35.783" v="14" actId="20577"/>
          <ac:spMkLst>
            <pc:docMk/>
            <pc:sldMk cId="1292073334" sldId="2076136456"/>
            <ac:spMk id="2" creationId="{7A736F34-5806-4D1F-9B4D-09C3A77F9A27}"/>
          </ac:spMkLst>
        </pc:spChg>
        <pc:graphicFrameChg chg="modGraphic">
          <ac:chgData name="Manuela Pichler" userId="07a841c1-49c8-4352-a8c3-3a0d96cf9a08" providerId="ADAL" clId="{8B11B0DC-8D0E-4A3D-971A-66EFDB62CF81}" dt="2019-11-26T12:02:41.973" v="29" actId="20577"/>
          <ac:graphicFrameMkLst>
            <pc:docMk/>
            <pc:sldMk cId="1292073334" sldId="2076136456"/>
            <ac:graphicFrameMk id="16" creationId="{F6030C14-2F25-417C-B2BD-B8F0AC832CB2}"/>
          </ac:graphicFrameMkLst>
        </pc:graphicFrameChg>
      </pc:sldChg>
      <pc:sldChg chg="modSp">
        <pc:chgData name="Manuela Pichler" userId="07a841c1-49c8-4352-a8c3-3a0d96cf9a08" providerId="ADAL" clId="{8B11B0DC-8D0E-4A3D-971A-66EFDB62CF81}" dt="2019-11-26T12:03:29.604" v="93" actId="20577"/>
        <pc:sldMkLst>
          <pc:docMk/>
          <pc:sldMk cId="2919105580" sldId="2076136457"/>
        </pc:sldMkLst>
        <pc:spChg chg="mod">
          <ac:chgData name="Manuela Pichler" userId="07a841c1-49c8-4352-a8c3-3a0d96cf9a08" providerId="ADAL" clId="{8B11B0DC-8D0E-4A3D-971A-66EFDB62CF81}" dt="2019-11-26T12:03:24.580" v="78" actId="20577"/>
          <ac:spMkLst>
            <pc:docMk/>
            <pc:sldMk cId="2919105580" sldId="2076136457"/>
            <ac:spMk id="2" creationId="{7A736F34-5806-4D1F-9B4D-09C3A77F9A27}"/>
          </ac:spMkLst>
        </pc:spChg>
        <pc:spChg chg="mod">
          <ac:chgData name="Manuela Pichler" userId="07a841c1-49c8-4352-a8c3-3a0d96cf9a08" providerId="ADAL" clId="{8B11B0DC-8D0E-4A3D-971A-66EFDB62CF81}" dt="2019-11-26T12:03:28.299" v="92" actId="20577"/>
          <ac:spMkLst>
            <pc:docMk/>
            <pc:sldMk cId="2919105580" sldId="2076136457"/>
            <ac:spMk id="14" creationId="{C2298151-B065-4D7D-901E-C8AE84B704F2}"/>
          </ac:spMkLst>
        </pc:spChg>
        <pc:spChg chg="mod">
          <ac:chgData name="Manuela Pichler" userId="07a841c1-49c8-4352-a8c3-3a0d96cf9a08" providerId="ADAL" clId="{8B11B0DC-8D0E-4A3D-971A-66EFDB62CF81}" dt="2019-11-26T12:03:29.604" v="93" actId="20577"/>
          <ac:spMkLst>
            <pc:docMk/>
            <pc:sldMk cId="2919105580" sldId="2076136457"/>
            <ac:spMk id="15" creationId="{6355D653-440E-4FF7-9264-E7A64AC0157C}"/>
          </ac:spMkLst>
        </pc:spChg>
      </pc:sldChg>
      <pc:sldChg chg="modSp">
        <pc:chgData name="Manuela Pichler" userId="07a841c1-49c8-4352-a8c3-3a0d96cf9a08" providerId="ADAL" clId="{8B11B0DC-8D0E-4A3D-971A-66EFDB62CF81}" dt="2019-11-26T12:05:41.892" v="288" actId="20577"/>
        <pc:sldMkLst>
          <pc:docMk/>
          <pc:sldMk cId="2904940427" sldId="2076136458"/>
        </pc:sldMkLst>
        <pc:graphicFrameChg chg="modGraphic">
          <ac:chgData name="Manuela Pichler" userId="07a841c1-49c8-4352-a8c3-3a0d96cf9a08" providerId="ADAL" clId="{8B11B0DC-8D0E-4A3D-971A-66EFDB62CF81}" dt="2019-11-26T12:05:41.892" v="288" actId="20577"/>
          <ac:graphicFrameMkLst>
            <pc:docMk/>
            <pc:sldMk cId="2904940427" sldId="2076136458"/>
            <ac:graphicFrameMk id="10" creationId="{42061396-E6D0-462E-92A9-EB2F3BD9BB28}"/>
          </ac:graphicFrameMkLst>
        </pc:graphicFrameChg>
      </pc:sldChg>
      <pc:sldChg chg="modSp modNotesTx">
        <pc:chgData name="Manuela Pichler" userId="07a841c1-49c8-4352-a8c3-3a0d96cf9a08" providerId="ADAL" clId="{8B11B0DC-8D0E-4A3D-971A-66EFDB62CF81}" dt="2019-11-26T12:14:04.744" v="477" actId="20577"/>
        <pc:sldMkLst>
          <pc:docMk/>
          <pc:sldMk cId="3038119671" sldId="2076136459"/>
        </pc:sldMkLst>
        <pc:spChg chg="mod">
          <ac:chgData name="Manuela Pichler" userId="07a841c1-49c8-4352-a8c3-3a0d96cf9a08" providerId="ADAL" clId="{8B11B0DC-8D0E-4A3D-971A-66EFDB62CF81}" dt="2019-11-26T12:03:05.605" v="48" actId="20577"/>
          <ac:spMkLst>
            <pc:docMk/>
            <pc:sldMk cId="3038119671" sldId="2076136459"/>
            <ac:spMk id="2" creationId="{7A736F34-5806-4D1F-9B4D-09C3A77F9A27}"/>
          </ac:spMkLst>
        </pc:spChg>
        <pc:spChg chg="mod">
          <ac:chgData name="Manuela Pichler" userId="07a841c1-49c8-4352-a8c3-3a0d96cf9a08" providerId="ADAL" clId="{8B11B0DC-8D0E-4A3D-971A-66EFDB62CF81}" dt="2019-11-26T12:03:09.530" v="62" actId="20577"/>
          <ac:spMkLst>
            <pc:docMk/>
            <pc:sldMk cId="3038119671" sldId="2076136459"/>
            <ac:spMk id="6" creationId="{C0D03107-8044-4041-9B92-066AC8A22134}"/>
          </ac:spMkLst>
        </pc:spChg>
        <pc:spChg chg="mod">
          <ac:chgData name="Manuela Pichler" userId="07a841c1-49c8-4352-a8c3-3a0d96cf9a08" providerId="ADAL" clId="{8B11B0DC-8D0E-4A3D-971A-66EFDB62CF81}" dt="2019-11-26T12:03:11.001" v="63" actId="20577"/>
          <ac:spMkLst>
            <pc:docMk/>
            <pc:sldMk cId="3038119671" sldId="2076136459"/>
            <ac:spMk id="7" creationId="{74A5AF3B-C166-4068-953D-62F9A8A06C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rgbClr val="0071BC"/>
        </a:solidFill>
      </dgm:spPr>
      <dgm:t>
        <a:bodyPr/>
        <a:lstStyle/>
        <a:p>
          <a:r>
            <a:rPr lang="en-US" sz="1400" dirty="0">
              <a:solidFill>
                <a:schemeClr val="bg1"/>
              </a:solidFill>
            </a:rPr>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dirty="0">
              <a:solidFill>
                <a:schemeClr val="bg1"/>
              </a:solidFill>
            </a:rPr>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1">
            <a:lumMod val="50000"/>
          </a:schemeClr>
        </a:solidFill>
      </dgm:spPr>
      <dgm:t>
        <a:bodyPr/>
        <a:lstStyle/>
        <a:p>
          <a:r>
            <a:rPr lang="en-US" sz="1400" dirty="0">
              <a:solidFill>
                <a:schemeClr val="bg1"/>
              </a:solidFill>
            </a:rPr>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1">
            <a:lumMod val="50000"/>
          </a:schemeClr>
        </a:solidFill>
      </dgm:spPr>
      <dgm:t>
        <a:bodyPr/>
        <a:lstStyle/>
        <a:p>
          <a:r>
            <a:rPr lang="en-US" sz="1400" dirty="0">
              <a:solidFill>
                <a:schemeClr val="bg1"/>
              </a:solidFill>
            </a:rPr>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chemeClr val="accent1">
            <a:lumMod val="50000"/>
          </a:schemeClr>
        </a:solidFill>
      </dgm:spPr>
      <dgm:t>
        <a:bodyPr/>
        <a:lstStyle/>
        <a:p>
          <a:r>
            <a:rPr lang="en-US" sz="1400" dirty="0">
              <a:solidFill>
                <a:schemeClr val="bg1"/>
              </a:solidFill>
            </a:rPr>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1">
            <a:lumMod val="50000"/>
          </a:schemeClr>
        </a:solidFill>
      </dgm:spPr>
      <dgm:t>
        <a:bodyPr/>
        <a:lstStyle/>
        <a:p>
          <a:r>
            <a:rPr lang="en-US" sz="1400" dirty="0">
              <a:solidFill>
                <a:schemeClr val="bg1"/>
              </a:solidFill>
            </a:rPr>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1">
            <a:lumMod val="50000"/>
          </a:schemeClr>
        </a:solidFill>
      </dgm:spPr>
      <dgm:t>
        <a:bodyPr/>
        <a:lstStyle/>
        <a:p>
          <a:r>
            <a:rPr lang="en-US" sz="1400" dirty="0">
              <a:solidFill>
                <a:schemeClr val="bg1"/>
              </a:solidFill>
            </a:rPr>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30937" custLinFactNeighborY="-8502">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chemeClr val="bg1">
            <a:lumMod val="85000"/>
          </a:schemeClr>
        </a:solidFill>
      </dgm:spPr>
      <dgm:t>
        <a:bodyPr/>
        <a:lstStyle/>
        <a:p>
          <a:r>
            <a:rPr lang="en-US" sz="2800" dirty="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0"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5. Nurture</a:t>
          </a:r>
        </a:p>
      </dsp:txBody>
      <dsp:txXfrm>
        <a:off x="250658" y="0"/>
        <a:ext cx="1421162" cy="501316"/>
      </dsp:txXfrm>
    </dsp:sp>
    <dsp:sp modelId="{782221C6-1BC7-4268-8008-6F7806055A7E}">
      <dsp:nvSpPr>
        <dsp:cNvPr id="0" name=""/>
        <dsp:cNvSpPr/>
      </dsp:nvSpPr>
      <dsp:spPr>
        <a:xfrm>
          <a:off x="1731808"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5446928" y="0"/>
        <a:ext cx="2060858" cy="754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6/1/2022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6/1/2022</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a:t>© 2012 Microsoft Corporation. All rights reserved. Microsoft, Windows, Windows Vista and other product names are or may be registered trademarks and/or trademarks in the U.S. and/or other countries.</a:t>
            </a:r>
          </a:p>
          <a:p>
            <a:r>
              <a:rPr lang="en-GB"/>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a:br>
            <a:r>
              <a:rPr lang="en-GB"/>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t>
            </a:r>
            <a:r>
              <a:rPr lang="en-US"/>
              <a:t>assets.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76464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b="1"/>
              <a:t>Create additional instances</a:t>
            </a:r>
          </a:p>
          <a:p>
            <a:r>
              <a:rPr lang="en-US" b="0"/>
              <a:t>New instances can be created if 1 GB of database capacity is available at a minimum as the new environment will consume 1 GB.</a:t>
            </a:r>
          </a:p>
          <a:p>
            <a:endParaRPr lang="en-US"/>
          </a:p>
          <a:p>
            <a:r>
              <a:rPr lang="en-US" b="1"/>
              <a:t>New storage capacity report</a:t>
            </a:r>
          </a:p>
          <a:p>
            <a:r>
              <a:rPr lang="en-US"/>
              <a:t>New storage capacity report will be available in the Power Platform Admin center. It will outline entitlements and usage for database, file and log capacity.</a:t>
            </a:r>
          </a:p>
          <a:p>
            <a:endParaRPr lang="en-US"/>
          </a:p>
          <a:p>
            <a:r>
              <a:rPr lang="en-US" b="1"/>
              <a:t>Increased storage</a:t>
            </a:r>
          </a:p>
          <a:p>
            <a:r>
              <a:rPr lang="en-US" b="0"/>
              <a:t>Organizations will get additional storage allocations (default/user) for file and log capacity. As File and audit logs are removed from the database capacity, storage frees up. The </a:t>
            </a:r>
            <a:r>
              <a:rPr lang="en-US" b="0" err="1"/>
              <a:t>db</a:t>
            </a:r>
            <a:r>
              <a:rPr lang="en-US" b="0"/>
              <a:t> size limitations do not apply to file/log capacity.</a:t>
            </a:r>
          </a:p>
          <a:p>
            <a:endParaRPr lang="en-US" b="0"/>
          </a:p>
          <a:p>
            <a:r>
              <a:rPr lang="en-US" b="1"/>
              <a:t>Transition to new platform capacity</a:t>
            </a:r>
          </a:p>
          <a:p>
            <a:r>
              <a:rPr lang="en-US" b="0"/>
              <a:t>Customers do not need to take action. Existing APIs are backwards compatible.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493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 Power Platform offers admins greater insight into how storage capacity is being used.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95340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We provide visibility into entitlements.</a:t>
            </a:r>
          </a:p>
        </p:txBody>
      </p:sp>
      <p:sp>
        <p:nvSpPr>
          <p:cNvPr id="4" name="Slide Number Placeholder 3"/>
          <p:cNvSpPr>
            <a:spLocks noGrp="1"/>
          </p:cNvSpPr>
          <p:nvPr>
            <p:ph type="sldNum" sz="quarter" idx="5"/>
          </p:nvPr>
        </p:nvSpPr>
        <p:spPr/>
        <p:txBody>
          <a:bodyPr/>
          <a:lstStyle/>
          <a:p>
            <a:fld id="{78AD2E83-4ADA-4C32-A28A-EE701F604193}" type="slidenum">
              <a:rPr lang="en-US" smtClean="0"/>
              <a:t>16</a:t>
            </a:fld>
            <a:endParaRPr lang="en-US"/>
          </a:p>
        </p:txBody>
      </p:sp>
    </p:spTree>
    <p:extLst>
      <p:ext uri="{BB962C8B-B14F-4D97-AF65-F5344CB8AC3E}">
        <p14:creationId xmlns:p14="http://schemas.microsoft.com/office/powerpoint/2010/main" val="45312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We also provide detailed capacity metrics for each individual environment that a customer is using.</a:t>
            </a:r>
          </a:p>
        </p:txBody>
      </p:sp>
      <p:sp>
        <p:nvSpPr>
          <p:cNvPr id="4" name="Slide Number Placeholder 3"/>
          <p:cNvSpPr>
            <a:spLocks noGrp="1"/>
          </p:cNvSpPr>
          <p:nvPr>
            <p:ph type="sldNum" sz="quarter" idx="5"/>
          </p:nvPr>
        </p:nvSpPr>
        <p:spPr/>
        <p:txBody>
          <a:bodyPr/>
          <a:lstStyle/>
          <a:p>
            <a:fld id="{78AD2E83-4ADA-4C32-A28A-EE701F604193}" type="slidenum">
              <a:rPr lang="en-US" smtClean="0"/>
              <a:t>17</a:t>
            </a:fld>
            <a:endParaRPr lang="en-US"/>
          </a:p>
        </p:txBody>
      </p:sp>
    </p:spTree>
    <p:extLst>
      <p:ext uri="{BB962C8B-B14F-4D97-AF65-F5344CB8AC3E}">
        <p14:creationId xmlns:p14="http://schemas.microsoft.com/office/powerpoint/2010/main" val="4010842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Finally, there is a detailed view on file capacity and logs.  All of this information is rich in detail and easily accessible.</a:t>
            </a:r>
          </a:p>
        </p:txBody>
      </p:sp>
      <p:sp>
        <p:nvSpPr>
          <p:cNvPr id="4" name="Slide Number Placeholder 3"/>
          <p:cNvSpPr>
            <a:spLocks noGrp="1"/>
          </p:cNvSpPr>
          <p:nvPr>
            <p:ph type="sldNum" sz="quarter" idx="5"/>
          </p:nvPr>
        </p:nvSpPr>
        <p:spPr/>
        <p:txBody>
          <a:bodyPr/>
          <a:lstStyle/>
          <a:p>
            <a:fld id="{78AD2E83-4ADA-4C32-A28A-EE701F604193}" type="slidenum">
              <a:rPr lang="en-US" smtClean="0"/>
              <a:t>18</a:t>
            </a:fld>
            <a:endParaRPr lang="en-US"/>
          </a:p>
        </p:txBody>
      </p:sp>
    </p:spTree>
    <p:extLst>
      <p:ext uri="{BB962C8B-B14F-4D97-AF65-F5344CB8AC3E}">
        <p14:creationId xmlns:p14="http://schemas.microsoft.com/office/powerpoint/2010/main" val="3169277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Finally, there is a detailed view on file capacity and logs.  All of this information is rich in detail and easily accessible.</a:t>
            </a:r>
          </a:p>
        </p:txBody>
      </p:sp>
      <p:sp>
        <p:nvSpPr>
          <p:cNvPr id="4" name="Slide Number Placeholder 3"/>
          <p:cNvSpPr>
            <a:spLocks noGrp="1"/>
          </p:cNvSpPr>
          <p:nvPr>
            <p:ph type="sldNum" sz="quarter" idx="5"/>
          </p:nvPr>
        </p:nvSpPr>
        <p:spPr/>
        <p:txBody>
          <a:bodyPr/>
          <a:lstStyle/>
          <a:p>
            <a:fld id="{78AD2E83-4ADA-4C32-A28A-EE701F604193}" type="slidenum">
              <a:rPr lang="en-US" smtClean="0"/>
              <a:t>19</a:t>
            </a:fld>
            <a:endParaRPr lang="en-US"/>
          </a:p>
        </p:txBody>
      </p:sp>
    </p:spTree>
    <p:extLst>
      <p:ext uri="{BB962C8B-B14F-4D97-AF65-F5344CB8AC3E}">
        <p14:creationId xmlns:p14="http://schemas.microsoft.com/office/powerpoint/2010/main" val="3169277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Also, to ensure compliance, we apply some capacity enforcements.</a:t>
            </a:r>
          </a:p>
        </p:txBody>
      </p:sp>
      <p:sp>
        <p:nvSpPr>
          <p:cNvPr id="4" name="Slide Number Placeholder 3"/>
          <p:cNvSpPr>
            <a:spLocks noGrp="1"/>
          </p:cNvSpPr>
          <p:nvPr>
            <p:ph type="sldNum" sz="quarter" idx="5"/>
          </p:nvPr>
        </p:nvSpPr>
        <p:spPr/>
        <p:txBody>
          <a:bodyPr/>
          <a:lstStyle/>
          <a:p>
            <a:fld id="{78AD2E83-4ADA-4C32-A28A-EE701F604193}" type="slidenum">
              <a:rPr lang="en-US" smtClean="0"/>
              <a:t>20</a:t>
            </a:fld>
            <a:endParaRPr lang="en-US"/>
          </a:p>
        </p:txBody>
      </p:sp>
    </p:spTree>
    <p:extLst>
      <p:ext uri="{BB962C8B-B14F-4D97-AF65-F5344CB8AC3E}">
        <p14:creationId xmlns:p14="http://schemas.microsoft.com/office/powerpoint/2010/main" val="260483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err="1"/>
              <a:t>Dataverse</a:t>
            </a:r>
            <a:r>
              <a:rPr lang="en-US" dirty="0"/>
              <a:t>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4</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6/1/2022 6:16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807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You can take the information from the management connectors and the Audit Logs and build your own dashboards to create a cross tenant dashboard, that uses the audit log together with information you have in your tenant to get an overview of all your apps, all your flows, all your makers and identify trends over time. The example here comes with the </a:t>
            </a:r>
            <a:r>
              <a:rPr lang="en-GB" dirty="0" err="1"/>
              <a:t>CoE</a:t>
            </a:r>
            <a:r>
              <a:rPr lang="en-GB" dirty="0"/>
              <a:t> Starter Kit, which will look into later. </a:t>
            </a:r>
          </a:p>
          <a:p>
            <a:r>
              <a:rPr lang="en-GB" dirty="0"/>
              <a:t>If you haven’t already looked at the starter kit, we really recommend you exploring it. Lots of partners and customers are getting a lot of value from it.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6/1/2022 6:16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07052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a:t>
            </a:r>
            <a:r>
              <a:rPr lang="en-US" dirty="0" err="1"/>
              <a:t>Dataverse</a:t>
            </a:r>
            <a:r>
              <a:rPr lang="en-US" dirty="0"/>
              <a:t> being in an environment.  </a:t>
            </a:r>
            <a:r>
              <a:rPr lang="en-US" dirty="0" err="1"/>
              <a:t>Dataverse</a:t>
            </a:r>
            <a:r>
              <a:rPr lang="en-US" dirty="0"/>
              <a:t> audit can be configured to monitor user usage and modification of </a:t>
            </a:r>
            <a:r>
              <a:rPr lang="en-US" dirty="0" err="1"/>
              <a:t>Dataverse</a:t>
            </a:r>
            <a:r>
              <a:rPr lang="en-US" dirty="0"/>
              <a:t>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25</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92488" y="841375"/>
            <a:ext cx="3514725" cy="19764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endParaRPr lang="en-US">
              <a:solidFill>
                <a:prstClr val="black"/>
              </a:solidFill>
              <a:latin typeface="Segoe UI"/>
            </a:endParaRPr>
          </a:p>
        </p:txBody>
      </p:sp>
      <p:sp>
        <p:nvSpPr>
          <p:cNvPr id="5" name="Footer Placeholder 4"/>
          <p:cNvSpPr>
            <a:spLocks noGrp="1"/>
          </p:cNvSpPr>
          <p:nvPr>
            <p:ph type="ftr" sz="quarter" idx="11"/>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427A7F7-BB1E-479D-AFAA-B52F4D0C99F2}" type="datetime8">
              <a:rPr lang="en-US">
                <a:solidFill>
                  <a:prstClr val="black"/>
                </a:solidFill>
                <a:latin typeface="Segoe UI"/>
              </a:rPr>
              <a:pPr defTabSz="931774">
                <a:defRPr/>
              </a:pPr>
              <a:t>6/1/2022 6:16 AM</a:t>
            </a:fld>
            <a:endParaRPr lang="en-US">
              <a:solidFill>
                <a:prstClr val="black"/>
              </a:solidFill>
              <a:latin typeface="Segoe UI"/>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Segoe UI"/>
              </a:rPr>
              <a:pPr defTabSz="931774">
                <a:defRPr/>
              </a:pPr>
              <a:t>26</a:t>
            </a:fld>
            <a:endParaRPr lang="en-US">
              <a:solidFill>
                <a:prstClr val="black"/>
              </a:solidFill>
              <a:latin typeface="Segoe UI"/>
            </a:endParaRPr>
          </a:p>
        </p:txBody>
      </p:sp>
    </p:spTree>
    <p:extLst>
      <p:ext uri="{BB962C8B-B14F-4D97-AF65-F5344CB8AC3E}">
        <p14:creationId xmlns:p14="http://schemas.microsoft.com/office/powerpoint/2010/main" val="1816741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28</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30</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Audit entities enables tracking of modifications to entity data to be tracked, this data is viewed in the context of the record in </a:t>
            </a:r>
            <a:r>
              <a:rPr lang="en-US" dirty="0" err="1"/>
              <a:t>Dataverse</a:t>
            </a:r>
            <a:endParaRPr lang="en-US" dirty="0"/>
          </a:p>
          <a:p>
            <a:r>
              <a:rPr lang="en-US" dirty="0"/>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31</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32</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33</a:t>
            </a:fld>
            <a:endParaRPr lang="en-US"/>
          </a:p>
        </p:txBody>
      </p:sp>
    </p:spTree>
    <p:extLst>
      <p:ext uri="{BB962C8B-B14F-4D97-AF65-F5344CB8AC3E}">
        <p14:creationId xmlns:p14="http://schemas.microsoft.com/office/powerpoint/2010/main" val="1906662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For each of these activities, communication is provided through the Microsoft 365 Admin center through the Message Center, and the Service health dashboard</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C86AE72-60DB-4273-9F2D-D608DCC64A56}" type="datetime8">
              <a:rPr lang="en-US" smtClean="0"/>
              <a:t>6/1/2022 6:16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3952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err="1"/>
              <a:t>Dataverse</a:t>
            </a:r>
            <a:r>
              <a:rPr lang="en-US" dirty="0"/>
              <a:t>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5</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6/1/2022</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36</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159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Dataverse </a:t>
            </a:r>
            <a:r>
              <a:rPr lang="en-US" dirty="0"/>
              <a:t>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8944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92785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10335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7646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363776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7284947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28931498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10807440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348189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1358055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37621033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8184407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840605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685644"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1368007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66658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865523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426036" y="1687049"/>
            <a:ext cx="8291929" cy="3014013"/>
          </a:xfrm>
        </p:spPr>
        <p:txBody>
          <a:bodyPr wrap="square" anchor="ctr">
            <a:noAutofit/>
          </a:bodyPr>
          <a:lstStyle>
            <a:lvl1pPr marL="0" indent="0" algn="ctr">
              <a:lnSpc>
                <a:spcPct val="100000"/>
              </a:lnSpc>
              <a:buNone/>
              <a:defRPr sz="147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435478" y="1005917"/>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435498" y="518356"/>
            <a:ext cx="8282436" cy="561627"/>
          </a:xfrm>
          <a:prstGeom prst="rect">
            <a:avLst/>
          </a:prstGeom>
        </p:spPr>
        <p:txBody>
          <a:bodyPr vert="horz" wrap="square" lIns="0" tIns="164592" rIns="0" bIns="0" rtlCol="0" anchor="t">
            <a:noAutofit/>
          </a:bodyPr>
          <a:lstStyle>
            <a:lvl1pPr algn="ctr">
              <a:lnSpc>
                <a:spcPct val="100000"/>
              </a:lnSpc>
              <a:defRPr sz="2353">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381137236"/>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6922791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1999" cy="51435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036" y="1662103"/>
            <a:ext cx="3361593" cy="1661906"/>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034" y="3628498"/>
            <a:ext cx="3361594" cy="1072564"/>
          </a:xfrm>
        </p:spPr>
        <p:txBody>
          <a:bodyPr wrap="square" lIns="0" tIns="0" rIns="0" bIns="0">
            <a:noAutofit/>
          </a:bodyPr>
          <a:lstStyle>
            <a:lvl1pPr marL="0" marR="0" indent="0" algn="l" defTabSz="68584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85876392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37780"/>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761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4109552608"/>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190733502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540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77433"/>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716039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42287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74820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817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53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43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4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699218"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0">
                      <a:srgbClr val="3C3C41"/>
                    </a:gs>
                    <a:gs pos="100000">
                      <a:srgbClr val="3C3C41"/>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53564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817370" cy="323165"/>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1844881" y="0"/>
            <a:ext cx="1817370" cy="323165"/>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3689762" y="0"/>
            <a:ext cx="1817370" cy="323165"/>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5534642" y="0"/>
            <a:ext cx="1817370" cy="323165"/>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7379524" y="-1"/>
            <a:ext cx="1817370" cy="323165"/>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68913" y="3182793"/>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050054"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3886217"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571872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753609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68913" y="1477239"/>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050054"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3886217"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571872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753609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78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96226993"/>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3820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270284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693089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121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965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256404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27529438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2407324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6/1/2022</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6/1/2022</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43348872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32371391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image" Target="../media/image16.emf"/><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theme" Target="../theme/theme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191912345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 id="2147483970" r:id="rId37"/>
    <p:sldLayoutId id="2147483971" r:id="rId38"/>
    <p:sldLayoutId id="2147483972" r:id="rId39"/>
    <p:sldLayoutId id="2147483974" r:id="rId40"/>
    <p:sldLayoutId id="2147484167" r:id="rId41"/>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60" r:id="rId33"/>
    <p:sldLayoutId id="2147484161" r:id="rId34"/>
    <p:sldLayoutId id="2147484162" r:id="rId35"/>
    <p:sldLayoutId id="2147484163" r:id="rId36"/>
    <p:sldLayoutId id="2147484164" r:id="rId37"/>
    <p:sldLayoutId id="2147484165" r:id="rId38"/>
    <p:sldLayoutId id="2147484166" r:id="rId39"/>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NULL"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NULL"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hyperlink" Target="https://aka.ms/powerappspowershell" TargetMode="External"/><Relationship Id="rId3" Type="http://schemas.openxmlformats.org/officeDocument/2006/relationships/image" Target="../media/image58.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68.png"/><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9.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40.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0.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9.emf"/><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35.emf"/><Relationship Id="rId4" Type="http://schemas.openxmlformats.org/officeDocument/2006/relationships/hyperlink" Target="https://aka.ms/ppac" TargetMode="External"/><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aka.ms/ppac"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2089861"/>
            <a:ext cx="3125915" cy="609398"/>
          </a:xfrm>
        </p:spPr>
        <p:txBody>
          <a:bodyPr/>
          <a:lstStyle/>
          <a:p>
            <a:r>
              <a:rPr lang="en-US" dirty="0"/>
              <a:t>Monitor</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a:t>Microsoft Power Platform</a:t>
            </a:r>
          </a:p>
        </p:txBody>
      </p:sp>
      <p:sp>
        <p:nvSpPr>
          <p:cNvPr id="6" name="TextBox 5">
            <a:extLst>
              <a:ext uri="{FF2B5EF4-FFF2-40B4-BE49-F238E27FC236}">
                <a16:creationId xmlns:a16="http://schemas.microsoft.com/office/drawing/2014/main" id="{BDB71C21-E704-47B5-B1A8-36F41E86B90F}"/>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a:gradFill>
                  <a:gsLst>
                    <a:gs pos="0">
                      <a:schemeClr val="tx1"/>
                    </a:gs>
                    <a:gs pos="86000">
                      <a:schemeClr val="tx1"/>
                    </a:gs>
                  </a:gsLst>
                  <a:lin ang="5400000" scaled="0"/>
                </a:gradFill>
              </a:rPr>
              <a:t>Govern</a:t>
            </a:r>
          </a:p>
          <a:p>
            <a:pPr algn="ctr"/>
            <a:r>
              <a:rPr lang="en-US" sz="3200">
                <a:gradFill>
                  <a:gsLst>
                    <a:gs pos="0">
                      <a:schemeClr val="tx1"/>
                    </a:gs>
                    <a:gs pos="86000">
                      <a:schemeClr val="tx1"/>
                    </a:gs>
                  </a:gsLst>
                  <a:lin ang="5400000" scaled="0"/>
                </a:gradFill>
              </a:rPr>
              <a:t>&amp; </a:t>
            </a:r>
          </a:p>
          <a:p>
            <a:pPr algn="ctr"/>
            <a:r>
              <a:rPr lang="en-US" sz="3200">
                <a:gradFill>
                  <a:gsLst>
                    <a:gs pos="0">
                      <a:schemeClr val="tx1"/>
                    </a:gs>
                    <a:gs pos="86000">
                      <a:schemeClr val="tx1"/>
                    </a:gs>
                  </a:gsLst>
                  <a:lin ang="5400000" scaled="0"/>
                </a:gradFill>
              </a:rPr>
              <a:t>Grow</a:t>
            </a:r>
          </a:p>
        </p:txBody>
      </p:sp>
      <p:graphicFrame>
        <p:nvGraphicFramePr>
          <p:cNvPr id="5" name="Diagram 4" descr="1. Secure&#10;2. Monitor&#10;3. Alert and Action&#10;4. Deploy">
            <a:extLst>
              <a:ext uri="{FF2B5EF4-FFF2-40B4-BE49-F238E27FC236}">
                <a16:creationId xmlns:a16="http://schemas.microsoft.com/office/drawing/2014/main" id="{352BD8B5-AE55-47DF-9DFF-663A07A4A8E4}"/>
              </a:ext>
            </a:extLst>
          </p:cNvPr>
          <p:cNvGraphicFramePr/>
          <p:nvPr>
            <p:extLst>
              <p:ext uri="{D42A27DB-BD31-4B8C-83A1-F6EECF244321}">
                <p14:modId xmlns:p14="http://schemas.microsoft.com/office/powerpoint/2010/main" val="2609874549"/>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38BCB7D6-284F-4827-8540-5387C68210D1}"/>
              </a:ext>
            </a:extLst>
          </p:cNvPr>
          <p:cNvGraphicFramePr/>
          <p:nvPr>
            <p:extLst>
              <p:ext uri="{D42A27DB-BD31-4B8C-83A1-F6EECF244321}">
                <p14:modId xmlns:p14="http://schemas.microsoft.com/office/powerpoint/2010/main" val="1999418990"/>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C14FBCE-F34D-4EA5-B979-EDBA2515ADC7}"/>
              </a:ext>
            </a:extLst>
          </p:cNvPr>
          <p:cNvSpPr/>
          <p:nvPr/>
        </p:nvSpPr>
        <p:spPr bwMode="auto">
          <a:xfrm>
            <a:off x="1" y="1"/>
            <a:ext cx="4494807" cy="4494808"/>
          </a:xfrm>
          <a:custGeom>
            <a:avLst/>
            <a:gdLst>
              <a:gd name="connsiteX0" fmla="*/ 0 w 5993076"/>
              <a:gd name="connsiteY0" fmla="*/ 0 h 5993077"/>
              <a:gd name="connsiteX1" fmla="*/ 5993076 w 5993076"/>
              <a:gd name="connsiteY1" fmla="*/ 0 h 5993077"/>
              <a:gd name="connsiteX2" fmla="*/ 0 w 5993076"/>
              <a:gd name="connsiteY2" fmla="*/ 5993077 h 5993077"/>
            </a:gdLst>
            <a:ahLst/>
            <a:cxnLst>
              <a:cxn ang="0">
                <a:pos x="connsiteX0" y="connsiteY0"/>
              </a:cxn>
              <a:cxn ang="0">
                <a:pos x="connsiteX1" y="connsiteY1"/>
              </a:cxn>
              <a:cxn ang="0">
                <a:pos x="connsiteX2" y="connsiteY2"/>
              </a:cxn>
            </a:cxnLst>
            <a:rect l="l" t="t" r="r" b="b"/>
            <a:pathLst>
              <a:path w="5993076" h="5993077">
                <a:moveTo>
                  <a:pt x="0" y="0"/>
                </a:moveTo>
                <a:lnTo>
                  <a:pt x="5993076" y="0"/>
                </a:lnTo>
                <a:lnTo>
                  <a:pt x="0" y="5993077"/>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22" name="Title 2">
            <a:extLst>
              <a:ext uri="{FF2B5EF4-FFF2-40B4-BE49-F238E27FC236}">
                <a16:creationId xmlns:a16="http://schemas.microsoft.com/office/drawing/2014/main" id="{64910A18-622E-466E-AF5F-7923CAD7C396}"/>
              </a:ext>
            </a:extLst>
          </p:cNvPr>
          <p:cNvSpPr>
            <a:spLocks noGrp="1"/>
          </p:cNvSpPr>
          <p:nvPr>
            <p:ph type="title"/>
          </p:nvPr>
        </p:nvSpPr>
        <p:spPr>
          <a:xfrm>
            <a:off x="347712" y="356737"/>
            <a:ext cx="3252739" cy="590867"/>
          </a:xfrm>
        </p:spPr>
        <p:txBody>
          <a:bodyPr/>
          <a:lstStyle/>
          <a:p>
            <a:r>
              <a:rPr lang="en-US" sz="2400" u="sng">
                <a:solidFill>
                  <a:schemeClr val="bg1"/>
                </a:solidFill>
              </a:rPr>
              <a:t>Power Automate</a:t>
            </a:r>
            <a:r>
              <a:rPr lang="en-US" sz="2400">
                <a:solidFill>
                  <a:schemeClr val="bg1"/>
                </a:solidFill>
              </a:rPr>
              <a:t> – </a:t>
            </a:r>
            <a:r>
              <a:rPr lang="en-US" sz="1800">
                <a:solidFill>
                  <a:schemeClr val="bg1"/>
                </a:solidFill>
              </a:rPr>
              <a:t>Environment level views</a:t>
            </a:r>
          </a:p>
        </p:txBody>
      </p:sp>
      <p:sp>
        <p:nvSpPr>
          <p:cNvPr id="23" name="TextBox 22">
            <a:extLst>
              <a:ext uri="{FF2B5EF4-FFF2-40B4-BE49-F238E27FC236}">
                <a16:creationId xmlns:a16="http://schemas.microsoft.com/office/drawing/2014/main" id="{6457FA59-02B8-44FE-ACB8-B5412EF3CEA3}"/>
              </a:ext>
            </a:extLst>
          </p:cNvPr>
          <p:cNvSpPr txBox="1"/>
          <p:nvPr/>
        </p:nvSpPr>
        <p:spPr>
          <a:xfrm>
            <a:off x="347712" y="1147055"/>
            <a:ext cx="2052589" cy="738664"/>
          </a:xfrm>
          <a:prstGeom prst="rect">
            <a:avLst/>
          </a:prstGeom>
          <a:noFill/>
        </p:spPr>
        <p:txBody>
          <a:bodyPr wrap="square" lIns="0" tIns="0" rIns="0" bIns="0">
            <a:spAutoFit/>
          </a:bodyPr>
          <a:lstStyle/>
          <a:p>
            <a:pPr defTabSz="685775">
              <a:buSzPct val="90000"/>
              <a:defRPr/>
            </a:pPr>
            <a:r>
              <a:rPr lang="en-US" sz="1200" spc="-37">
                <a:solidFill>
                  <a:schemeClr val="bg1"/>
                </a:solidFill>
                <a:latin typeface="Segoe UI Semibold"/>
              </a:rPr>
              <a:t>Analytics is available for a 7, 14, 28-day time periods and allows users to switch between environments. </a:t>
            </a:r>
            <a:endParaRPr lang="en-US" sz="1200" b="1" spc="-37">
              <a:solidFill>
                <a:schemeClr val="bg1"/>
              </a:solidFill>
              <a:latin typeface="Segoe UI Semibold"/>
            </a:endParaRPr>
          </a:p>
        </p:txBody>
      </p:sp>
      <p:sp>
        <p:nvSpPr>
          <p:cNvPr id="24" name="Freeform: Shape 23">
            <a:extLst>
              <a:ext uri="{FF2B5EF4-FFF2-40B4-BE49-F238E27FC236}">
                <a16:creationId xmlns:a16="http://schemas.microsoft.com/office/drawing/2014/main" id="{73CAD653-43C6-4F93-8CE1-0AFA6D0A5E39}"/>
              </a:ext>
            </a:extLst>
          </p:cNvPr>
          <p:cNvSpPr/>
          <p:nvPr/>
        </p:nvSpPr>
        <p:spPr bwMode="auto">
          <a:xfrm>
            <a:off x="1499185" y="-1528763"/>
            <a:ext cx="7644815" cy="6672263"/>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25" name="Group 24">
            <a:extLst>
              <a:ext uri="{FF2B5EF4-FFF2-40B4-BE49-F238E27FC236}">
                <a16:creationId xmlns:a16="http://schemas.microsoft.com/office/drawing/2014/main" id="{3C80401A-CFE8-4147-A62F-D4067BCE8B72}"/>
              </a:ext>
            </a:extLst>
          </p:cNvPr>
          <p:cNvGrpSpPr/>
          <p:nvPr/>
        </p:nvGrpSpPr>
        <p:grpSpPr>
          <a:xfrm>
            <a:off x="1131808" y="476250"/>
            <a:ext cx="7193042" cy="4405006"/>
            <a:chOff x="1594559" y="271286"/>
            <a:chExt cx="10184640" cy="6237056"/>
          </a:xfrm>
        </p:grpSpPr>
        <p:pic>
          <p:nvPicPr>
            <p:cNvPr id="26" name="Picture 25">
              <a:extLst>
                <a:ext uri="{FF2B5EF4-FFF2-40B4-BE49-F238E27FC236}">
                  <a16:creationId xmlns:a16="http://schemas.microsoft.com/office/drawing/2014/main" id="{81F3E88A-AA06-4E5D-846B-380D7A191AF0}"/>
                </a:ext>
              </a:extLst>
            </p:cNvPr>
            <p:cNvPicPr>
              <a:picLocks noChangeAspect="1"/>
            </p:cNvPicPr>
            <p:nvPr/>
          </p:nvPicPr>
          <p:blipFill>
            <a:blip r:embed="rId3"/>
            <a:stretch>
              <a:fillRect/>
            </a:stretch>
          </p:blipFill>
          <p:spPr>
            <a:xfrm>
              <a:off x="6554819" y="3405457"/>
              <a:ext cx="5224380" cy="3102885"/>
            </a:xfrm>
            <a:prstGeom prst="rect">
              <a:avLst/>
            </a:prstGeom>
          </p:spPr>
        </p:pic>
        <p:pic>
          <p:nvPicPr>
            <p:cNvPr id="27" name="Picture 26">
              <a:extLst>
                <a:ext uri="{FF2B5EF4-FFF2-40B4-BE49-F238E27FC236}">
                  <a16:creationId xmlns:a16="http://schemas.microsoft.com/office/drawing/2014/main" id="{47987483-6AA4-4F21-BC2B-5E0684B6DD4E}"/>
                </a:ext>
              </a:extLst>
            </p:cNvPr>
            <p:cNvPicPr>
              <a:picLocks noChangeAspect="1"/>
            </p:cNvPicPr>
            <p:nvPr/>
          </p:nvPicPr>
          <p:blipFill>
            <a:blip r:embed="rId4"/>
            <a:stretch>
              <a:fillRect/>
            </a:stretch>
          </p:blipFill>
          <p:spPr>
            <a:xfrm>
              <a:off x="1594559" y="3387097"/>
              <a:ext cx="4873566" cy="3121245"/>
            </a:xfrm>
            <a:prstGeom prst="rect">
              <a:avLst/>
            </a:prstGeom>
          </p:spPr>
        </p:pic>
        <p:pic>
          <p:nvPicPr>
            <p:cNvPr id="28" name="Picture 27">
              <a:extLst>
                <a:ext uri="{FF2B5EF4-FFF2-40B4-BE49-F238E27FC236}">
                  <a16:creationId xmlns:a16="http://schemas.microsoft.com/office/drawing/2014/main" id="{A37AFB49-72D8-4036-977A-C17073502FF9}"/>
                </a:ext>
              </a:extLst>
            </p:cNvPr>
            <p:cNvPicPr>
              <a:picLocks noChangeAspect="1"/>
            </p:cNvPicPr>
            <p:nvPr/>
          </p:nvPicPr>
          <p:blipFill>
            <a:blip r:embed="rId5"/>
            <a:stretch>
              <a:fillRect/>
            </a:stretch>
          </p:blipFill>
          <p:spPr>
            <a:xfrm>
              <a:off x="6554819" y="271286"/>
              <a:ext cx="5224380" cy="3072698"/>
            </a:xfrm>
            <a:prstGeom prst="rect">
              <a:avLst/>
            </a:prstGeom>
          </p:spPr>
        </p:pic>
      </p:grpSp>
    </p:spTree>
    <p:extLst>
      <p:ext uri="{BB962C8B-B14F-4D97-AF65-F5344CB8AC3E}">
        <p14:creationId xmlns:p14="http://schemas.microsoft.com/office/powerpoint/2010/main" val="3042170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iamond 29">
            <a:extLst>
              <a:ext uri="{FF2B5EF4-FFF2-40B4-BE49-F238E27FC236}">
                <a16:creationId xmlns:a16="http://schemas.microsoft.com/office/drawing/2014/main" id="{3D249F84-2088-4EBC-97DC-C0159AA65420}"/>
              </a:ext>
            </a:extLst>
          </p:cNvPr>
          <p:cNvSpPr/>
          <p:nvPr/>
        </p:nvSpPr>
        <p:spPr bwMode="auto">
          <a:xfrm rot="16200000">
            <a:off x="-415128" y="4646488"/>
            <a:ext cx="1147493" cy="1147493"/>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2EA91984-79BB-4AD4-972D-FCD23DAC7064}"/>
              </a:ext>
            </a:extLst>
          </p:cNvPr>
          <p:cNvGrpSpPr/>
          <p:nvPr/>
        </p:nvGrpSpPr>
        <p:grpSpPr>
          <a:xfrm>
            <a:off x="8539687" y="-113543"/>
            <a:ext cx="699968" cy="906424"/>
            <a:chOff x="-282259" y="5856037"/>
            <a:chExt cx="1567299" cy="2029576"/>
          </a:xfrm>
        </p:grpSpPr>
        <p:sp>
          <p:nvSpPr>
            <p:cNvPr id="32" name="Diamond 31">
              <a:extLst>
                <a:ext uri="{FF2B5EF4-FFF2-40B4-BE49-F238E27FC236}">
                  <a16:creationId xmlns:a16="http://schemas.microsoft.com/office/drawing/2014/main" id="{616C946E-96C8-4134-B3E6-27D5793D8603}"/>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3" name="Diamond 32">
              <a:extLst>
                <a:ext uri="{FF2B5EF4-FFF2-40B4-BE49-F238E27FC236}">
                  <a16:creationId xmlns:a16="http://schemas.microsoft.com/office/drawing/2014/main" id="{386703E4-EA80-4B4D-BE1A-DD682E02C9D6}"/>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4" name="Diamond 33">
              <a:extLst>
                <a:ext uri="{FF2B5EF4-FFF2-40B4-BE49-F238E27FC236}">
                  <a16:creationId xmlns:a16="http://schemas.microsoft.com/office/drawing/2014/main" id="{DA8C7304-0E81-4FE7-952E-F2E13AE62722}"/>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
        <p:nvSpPr>
          <p:cNvPr id="18" name="Title 2">
            <a:extLst>
              <a:ext uri="{FF2B5EF4-FFF2-40B4-BE49-F238E27FC236}">
                <a16:creationId xmlns:a16="http://schemas.microsoft.com/office/drawing/2014/main" id="{EFABAFF1-7038-4F13-9285-A8AF3BD0FAEB}"/>
              </a:ext>
            </a:extLst>
          </p:cNvPr>
          <p:cNvSpPr>
            <a:spLocks noGrp="1"/>
          </p:cNvSpPr>
          <p:nvPr>
            <p:ph type="title"/>
          </p:nvPr>
        </p:nvSpPr>
        <p:spPr>
          <a:xfrm>
            <a:off x="347712" y="356737"/>
            <a:ext cx="8479852" cy="307777"/>
          </a:xfrm>
        </p:spPr>
        <p:txBody>
          <a:bodyPr/>
          <a:lstStyle/>
          <a:p>
            <a:r>
              <a:rPr lang="en-US" u="sng"/>
              <a:t>Power Apps </a:t>
            </a:r>
            <a:r>
              <a:rPr lang="en-US"/>
              <a:t>admin analytics provides environment level views </a:t>
            </a:r>
          </a:p>
        </p:txBody>
      </p:sp>
      <p:sp>
        <p:nvSpPr>
          <p:cNvPr id="20" name="Rectangle 22">
            <a:extLst>
              <a:ext uri="{FF2B5EF4-FFF2-40B4-BE49-F238E27FC236}">
                <a16:creationId xmlns:a16="http://schemas.microsoft.com/office/drawing/2014/main" id="{33057A2A-0549-4990-BCE0-E2BF959776E7}"/>
              </a:ext>
            </a:extLst>
          </p:cNvPr>
          <p:cNvSpPr/>
          <p:nvPr/>
        </p:nvSpPr>
        <p:spPr bwMode="auto">
          <a:xfrm>
            <a:off x="342900"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a:solidFill>
                  <a:schemeClr val="tx1"/>
                </a:solidFill>
              </a:rPr>
              <a:t>Active Users – How many users are using the app and daily active usage</a:t>
            </a:r>
          </a:p>
          <a:p>
            <a:pPr marL="125016" indent="-125016" fontAlgn="base">
              <a:spcBef>
                <a:spcPts val="375"/>
              </a:spcBef>
              <a:spcAft>
                <a:spcPts val="375"/>
              </a:spcAft>
              <a:buFont typeface="Arial" panose="020B0604020202020204" pitchFamily="34" charset="0"/>
              <a:buChar char="•"/>
            </a:pPr>
            <a:r>
              <a:rPr lang="en-US" sz="1200">
                <a:solidFill>
                  <a:schemeClr val="tx1"/>
                </a:solidFill>
              </a:rPr>
              <a:t>Location – Where is the app usage and filter by country</a:t>
            </a:r>
          </a:p>
          <a:p>
            <a:pPr marL="125016" indent="-125016" fontAlgn="base">
              <a:spcBef>
                <a:spcPts val="375"/>
              </a:spcBef>
              <a:spcAft>
                <a:spcPts val="375"/>
              </a:spcAft>
              <a:buFont typeface="Arial" panose="020B0604020202020204" pitchFamily="34" charset="0"/>
              <a:buChar char="•"/>
            </a:pPr>
            <a:r>
              <a:rPr lang="en-US" sz="1200">
                <a:solidFill>
                  <a:schemeClr val="tx1"/>
                </a:solidFill>
              </a:rPr>
              <a:t>App Usage – App launches with filters for device platform, player version, country</a:t>
            </a:r>
          </a:p>
        </p:txBody>
      </p:sp>
      <p:sp>
        <p:nvSpPr>
          <p:cNvPr id="21" name="Rectangle 23">
            <a:extLst>
              <a:ext uri="{FF2B5EF4-FFF2-40B4-BE49-F238E27FC236}">
                <a16:creationId xmlns:a16="http://schemas.microsoft.com/office/drawing/2014/main" id="{685CBE4E-7936-4F7A-A5A2-E66A31DAF71A}"/>
              </a:ext>
            </a:extLst>
          </p:cNvPr>
          <p:cNvSpPr/>
          <p:nvPr/>
        </p:nvSpPr>
        <p:spPr bwMode="auto">
          <a:xfrm>
            <a:off x="2891661"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150"/>
              </a:spcAft>
              <a:buFont typeface="Arial" panose="020B0604020202020204" pitchFamily="34" charset="0"/>
              <a:buChar char="•"/>
            </a:pPr>
            <a:r>
              <a:rPr lang="en-US" sz="1200">
                <a:solidFill>
                  <a:schemeClr val="tx1"/>
                </a:solidFill>
              </a:rPr>
              <a:t>Toast errors are errors which end users see </a:t>
            </a:r>
          </a:p>
          <a:p>
            <a:pPr marL="346472" lvl="1" indent="-132160" defTabSz="699354" fontAlgn="base">
              <a:spcBef>
                <a:spcPts val="150"/>
              </a:spcBef>
              <a:spcAft>
                <a:spcPts val="150"/>
              </a:spcAft>
              <a:buFont typeface="Segoe UI" panose="020B0502040204020203" pitchFamily="34" charset="0"/>
              <a:buChar char="–"/>
            </a:pPr>
            <a:r>
              <a:rPr lang="en-US" sz="1050">
                <a:ln w="0"/>
                <a:solidFill>
                  <a:schemeClr val="tx1"/>
                </a:solidFill>
                <a:ea typeface="Segoe UI" pitchFamily="34" charset="0"/>
                <a:cs typeface="Segoe UI" pitchFamily="34" charset="0"/>
              </a:rPr>
              <a:t>Errors per app in the environment, </a:t>
            </a:r>
          </a:p>
          <a:p>
            <a:pPr marL="346472" lvl="1" indent="-132160" defTabSz="699354" fontAlgn="base">
              <a:spcBef>
                <a:spcPts val="150"/>
              </a:spcBef>
              <a:spcAft>
                <a:spcPts val="150"/>
              </a:spcAft>
              <a:buFont typeface="Segoe UI" panose="020B0502040204020203" pitchFamily="34" charset="0"/>
              <a:buChar char="–"/>
            </a:pPr>
            <a:r>
              <a:rPr lang="en-US" sz="1050">
                <a:ln w="0"/>
                <a:solidFill>
                  <a:schemeClr val="tx1"/>
                </a:solidFill>
                <a:ea typeface="Segoe UI" pitchFamily="34" charset="0"/>
                <a:cs typeface="Segoe UI" pitchFamily="34" charset="0"/>
              </a:rPr>
              <a:t>Error trends across apps, </a:t>
            </a:r>
          </a:p>
          <a:p>
            <a:pPr marL="346472" lvl="1" indent="-132160" defTabSz="699354" fontAlgn="base">
              <a:spcBef>
                <a:spcPts val="150"/>
              </a:spcBef>
              <a:spcAft>
                <a:spcPts val="375"/>
              </a:spcAft>
              <a:buFont typeface="Segoe UI" panose="020B0502040204020203" pitchFamily="34" charset="0"/>
              <a:buChar char="–"/>
            </a:pPr>
            <a:r>
              <a:rPr lang="en-US" sz="1050">
                <a:ln w="0"/>
                <a:solidFill>
                  <a:schemeClr val="tx1"/>
                </a:solidFill>
                <a:ea typeface="Segoe UI" pitchFamily="34" charset="0"/>
                <a:cs typeface="Segoe UI" pitchFamily="34" charset="0"/>
              </a:rPr>
              <a:t>Overview across all apps for error breakdown by https status</a:t>
            </a:r>
          </a:p>
          <a:p>
            <a:pPr marL="125016" indent="-125016" fontAlgn="base">
              <a:spcBef>
                <a:spcPts val="375"/>
              </a:spcBef>
              <a:spcAft>
                <a:spcPts val="375"/>
              </a:spcAft>
              <a:buFont typeface="Arial" panose="020B0604020202020204" pitchFamily="34" charset="0"/>
              <a:buChar char="•"/>
            </a:pPr>
            <a:r>
              <a:rPr lang="en-US" sz="1200">
                <a:solidFill>
                  <a:schemeClr val="tx1"/>
                </a:solidFill>
              </a:rPr>
              <a:t>Service Performance – Best and lest performing service(std and custom) in the environment</a:t>
            </a:r>
          </a:p>
        </p:txBody>
      </p:sp>
      <p:sp>
        <p:nvSpPr>
          <p:cNvPr id="22" name="Rectangle 24">
            <a:extLst>
              <a:ext uri="{FF2B5EF4-FFF2-40B4-BE49-F238E27FC236}">
                <a16:creationId xmlns:a16="http://schemas.microsoft.com/office/drawing/2014/main" id="{8F0C5814-08C4-497D-ACFA-8E576F6CC159}"/>
              </a:ext>
            </a:extLst>
          </p:cNvPr>
          <p:cNvSpPr/>
          <p:nvPr/>
        </p:nvSpPr>
        <p:spPr bwMode="auto">
          <a:xfrm>
            <a:off x="5440420" y="1905270"/>
            <a:ext cx="3360680" cy="273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defTabSz="699354" fontAlgn="base">
              <a:spcBef>
                <a:spcPts val="375"/>
              </a:spcBef>
              <a:spcAft>
                <a:spcPts val="375"/>
              </a:spcAft>
            </a:pPr>
            <a:r>
              <a:rPr lang="en-US" sz="1200">
                <a:ln w="0"/>
                <a:solidFill>
                  <a:schemeClr val="tx1"/>
                </a:solidFill>
                <a:ea typeface="Segoe UI" pitchFamily="34" charset="0"/>
                <a:cs typeface="Segoe UI" pitchFamily="34" charset="0"/>
              </a:rPr>
              <a:t>As an administrator:</a:t>
            </a:r>
          </a:p>
          <a:p>
            <a:pPr marL="125016" indent="-125016" fontAlgn="base">
              <a:spcBef>
                <a:spcPts val="375"/>
              </a:spcBef>
              <a:spcAft>
                <a:spcPts val="375"/>
              </a:spcAft>
              <a:buFont typeface="Arial" panose="020B0604020202020204" pitchFamily="34" charset="0"/>
              <a:buChar char="•"/>
            </a:pPr>
            <a:r>
              <a:rPr lang="en-US" sz="1050">
                <a:solidFill>
                  <a:schemeClr val="tx1"/>
                </a:solidFill>
              </a:rPr>
              <a:t>Monitor how much and where apps are being used</a:t>
            </a:r>
          </a:p>
          <a:p>
            <a:pPr marL="125016" indent="-125016" fontAlgn="base">
              <a:spcBef>
                <a:spcPts val="375"/>
              </a:spcBef>
              <a:spcAft>
                <a:spcPts val="375"/>
              </a:spcAft>
              <a:buFont typeface="Arial" panose="020B0604020202020204" pitchFamily="34" charset="0"/>
              <a:buChar char="•"/>
            </a:pPr>
            <a:r>
              <a:rPr lang="en-US" sz="1050">
                <a:solidFill>
                  <a:schemeClr val="tx1"/>
                </a:solidFill>
              </a:rPr>
              <a:t>Check out the platform being used to launch the apps, browser or mobile, Tailor your app updates based on platform and ensure that users are on the latest player version to ensure latest platform updates </a:t>
            </a:r>
          </a:p>
          <a:p>
            <a:pPr marL="125016" indent="-125016" fontAlgn="base">
              <a:spcBef>
                <a:spcPts val="375"/>
              </a:spcBef>
              <a:spcAft>
                <a:spcPts val="375"/>
              </a:spcAft>
              <a:buFont typeface="Arial" panose="020B0604020202020204" pitchFamily="34" charset="0"/>
              <a:buChar char="•"/>
            </a:pPr>
            <a:r>
              <a:rPr lang="en-US" sz="1050">
                <a:solidFill>
                  <a:schemeClr val="tx1"/>
                </a:solidFill>
              </a:rPr>
              <a:t>Identify apps with most errors and common http errors and work with makers to understand and fix issues ensure overall security of platform</a:t>
            </a:r>
          </a:p>
          <a:p>
            <a:pPr marL="125016" indent="-125016" fontAlgn="base">
              <a:spcBef>
                <a:spcPts val="375"/>
              </a:spcBef>
              <a:spcAft>
                <a:spcPts val="375"/>
              </a:spcAft>
              <a:buFont typeface="Arial" panose="020B0604020202020204" pitchFamily="34" charset="0"/>
              <a:buChar char="•"/>
            </a:pPr>
            <a:r>
              <a:rPr lang="en-US" sz="1050">
                <a:solidFill>
                  <a:schemeClr val="tx1"/>
                </a:solidFill>
              </a:rPr>
              <a:t>Get an overview of overall performance of different custom and standard API”s being used in the apps. Work with teams to fix issues proactively</a:t>
            </a:r>
          </a:p>
          <a:p>
            <a:pPr defTabSz="699354" fontAlgn="base">
              <a:spcBef>
                <a:spcPts val="375"/>
              </a:spcBef>
              <a:spcAft>
                <a:spcPts val="375"/>
              </a:spcAft>
            </a:pPr>
            <a:endParaRPr lang="en-US" sz="15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3" name="TextBox 22">
            <a:extLst>
              <a:ext uri="{FF2B5EF4-FFF2-40B4-BE49-F238E27FC236}">
                <a16:creationId xmlns:a16="http://schemas.microsoft.com/office/drawing/2014/main" id="{51CADAF3-F2C4-4516-9464-584AF2BB4C16}"/>
              </a:ext>
            </a:extLst>
          </p:cNvPr>
          <p:cNvSpPr txBox="1"/>
          <p:nvPr/>
        </p:nvSpPr>
        <p:spPr>
          <a:xfrm>
            <a:off x="34290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685800">
              <a:defRPr/>
            </a:pPr>
            <a:r>
              <a:rPr lang="en-US" sz="1350">
                <a:solidFill>
                  <a:schemeClr val="bg1"/>
                </a:solidFill>
                <a:latin typeface="Segoe Pro Semibold"/>
              </a:rPr>
              <a:t> </a:t>
            </a:r>
          </a:p>
        </p:txBody>
      </p:sp>
      <p:sp>
        <p:nvSpPr>
          <p:cNvPr id="24" name="TextBox 23">
            <a:extLst>
              <a:ext uri="{FF2B5EF4-FFF2-40B4-BE49-F238E27FC236}">
                <a16:creationId xmlns:a16="http://schemas.microsoft.com/office/drawing/2014/main" id="{2212B644-0ADF-4FC9-965E-C4663C1F5FA0}"/>
              </a:ext>
            </a:extLst>
          </p:cNvPr>
          <p:cNvSpPr txBox="1"/>
          <p:nvPr/>
        </p:nvSpPr>
        <p:spPr>
          <a:xfrm>
            <a:off x="289166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5" name="TextBox 24">
            <a:extLst>
              <a:ext uri="{FF2B5EF4-FFF2-40B4-BE49-F238E27FC236}">
                <a16:creationId xmlns:a16="http://schemas.microsoft.com/office/drawing/2014/main" id="{B13FF5DD-6B10-46D4-B960-4ADE8C9ED389}"/>
              </a:ext>
            </a:extLst>
          </p:cNvPr>
          <p:cNvSpPr txBox="1"/>
          <p:nvPr/>
        </p:nvSpPr>
        <p:spPr>
          <a:xfrm>
            <a:off x="544042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6" name="Hospital_E91D" title="Icon of a first-aid box">
            <a:extLst>
              <a:ext uri="{FF2B5EF4-FFF2-40B4-BE49-F238E27FC236}">
                <a16:creationId xmlns:a16="http://schemas.microsoft.com/office/drawing/2014/main" id="{6575BE89-A210-42CB-8F19-ED50C600414B}"/>
              </a:ext>
            </a:extLst>
          </p:cNvPr>
          <p:cNvSpPr>
            <a:spLocks noChangeAspect="1" noEditPoints="1"/>
          </p:cNvSpPr>
          <p:nvPr/>
        </p:nvSpPr>
        <p:spPr bwMode="auto">
          <a:xfrm>
            <a:off x="3180939" y="1628057"/>
            <a:ext cx="242703" cy="21040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27" name="people_3" title="Icon of a person surrounded by brackets">
            <a:extLst>
              <a:ext uri="{FF2B5EF4-FFF2-40B4-BE49-F238E27FC236}">
                <a16:creationId xmlns:a16="http://schemas.microsoft.com/office/drawing/2014/main" id="{C2CFC3BB-FF88-4303-AD30-2D44B98FCB8D}"/>
              </a:ext>
            </a:extLst>
          </p:cNvPr>
          <p:cNvSpPr>
            <a:spLocks noChangeAspect="1" noEditPoints="1"/>
          </p:cNvSpPr>
          <p:nvPr/>
        </p:nvSpPr>
        <p:spPr bwMode="auto">
          <a:xfrm>
            <a:off x="5724539" y="1628057"/>
            <a:ext cx="208733" cy="21040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28" name="people_11" title="Icon of two people with a chat bubble">
            <a:extLst>
              <a:ext uri="{FF2B5EF4-FFF2-40B4-BE49-F238E27FC236}">
                <a16:creationId xmlns:a16="http://schemas.microsoft.com/office/drawing/2014/main" id="{462E8409-41C0-4441-BEC5-4C0326602977}"/>
              </a:ext>
            </a:extLst>
          </p:cNvPr>
          <p:cNvSpPr>
            <a:spLocks noChangeAspect="1" noEditPoints="1"/>
          </p:cNvSpPr>
          <p:nvPr/>
        </p:nvSpPr>
        <p:spPr bwMode="auto">
          <a:xfrm>
            <a:off x="628593" y="1628057"/>
            <a:ext cx="219095" cy="21040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29" name="Rectangle 28">
            <a:extLst>
              <a:ext uri="{FF2B5EF4-FFF2-40B4-BE49-F238E27FC236}">
                <a16:creationId xmlns:a16="http://schemas.microsoft.com/office/drawing/2014/main" id="{FB287361-B449-4178-939C-DDF22F41015F}"/>
              </a:ext>
            </a:extLst>
          </p:cNvPr>
          <p:cNvSpPr/>
          <p:nvPr/>
        </p:nvSpPr>
        <p:spPr>
          <a:xfrm>
            <a:off x="0" y="1108692"/>
            <a:ext cx="9144000" cy="344024"/>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Administrators can view data at the environment level for canvas apps</a:t>
            </a:r>
          </a:p>
        </p:txBody>
      </p:sp>
    </p:spTree>
    <p:extLst>
      <p:ext uri="{BB962C8B-B14F-4D97-AF65-F5344CB8AC3E}">
        <p14:creationId xmlns:p14="http://schemas.microsoft.com/office/powerpoint/2010/main" val="903406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FCCE14F-3E7E-4068-B91A-7E1152788E86}"/>
              </a:ext>
            </a:extLst>
          </p:cNvPr>
          <p:cNvSpPr/>
          <p:nvPr/>
        </p:nvSpPr>
        <p:spPr bwMode="auto">
          <a:xfrm>
            <a:off x="1" y="1"/>
            <a:ext cx="4494807" cy="4494808"/>
          </a:xfrm>
          <a:custGeom>
            <a:avLst/>
            <a:gdLst>
              <a:gd name="connsiteX0" fmla="*/ 0 w 5993076"/>
              <a:gd name="connsiteY0" fmla="*/ 0 h 5993077"/>
              <a:gd name="connsiteX1" fmla="*/ 5993076 w 5993076"/>
              <a:gd name="connsiteY1" fmla="*/ 0 h 5993077"/>
              <a:gd name="connsiteX2" fmla="*/ 0 w 5993076"/>
              <a:gd name="connsiteY2" fmla="*/ 5993077 h 5993077"/>
            </a:gdLst>
            <a:ahLst/>
            <a:cxnLst>
              <a:cxn ang="0">
                <a:pos x="connsiteX0" y="connsiteY0"/>
              </a:cxn>
              <a:cxn ang="0">
                <a:pos x="connsiteX1" y="connsiteY1"/>
              </a:cxn>
              <a:cxn ang="0">
                <a:pos x="connsiteX2" y="connsiteY2"/>
              </a:cxn>
            </a:cxnLst>
            <a:rect l="l" t="t" r="r" b="b"/>
            <a:pathLst>
              <a:path w="5993076" h="5993077">
                <a:moveTo>
                  <a:pt x="0" y="0"/>
                </a:moveTo>
                <a:lnTo>
                  <a:pt x="5993076" y="0"/>
                </a:lnTo>
                <a:lnTo>
                  <a:pt x="0" y="5993077"/>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7" name="Title 2">
            <a:extLst>
              <a:ext uri="{FF2B5EF4-FFF2-40B4-BE49-F238E27FC236}">
                <a16:creationId xmlns:a16="http://schemas.microsoft.com/office/drawing/2014/main" id="{23C79FEA-846A-4B52-A520-72EBF85FAB88}"/>
              </a:ext>
            </a:extLst>
          </p:cNvPr>
          <p:cNvSpPr>
            <a:spLocks noGrp="1"/>
          </p:cNvSpPr>
          <p:nvPr>
            <p:ph type="title"/>
          </p:nvPr>
        </p:nvSpPr>
        <p:spPr>
          <a:xfrm>
            <a:off x="347712" y="356736"/>
            <a:ext cx="2857658" cy="898644"/>
          </a:xfrm>
        </p:spPr>
        <p:txBody>
          <a:bodyPr/>
          <a:lstStyle/>
          <a:p>
            <a:r>
              <a:rPr lang="en-US" sz="2400" u="sng">
                <a:solidFill>
                  <a:schemeClr val="bg1"/>
                </a:solidFill>
              </a:rPr>
              <a:t>Power Apps</a:t>
            </a:r>
            <a:r>
              <a:rPr lang="en-US" sz="2400">
                <a:solidFill>
                  <a:schemeClr val="bg1"/>
                </a:solidFill>
              </a:rPr>
              <a:t> –</a:t>
            </a:r>
            <a:br>
              <a:rPr lang="en-US" sz="2400">
                <a:solidFill>
                  <a:schemeClr val="bg1"/>
                </a:solidFill>
              </a:rPr>
            </a:br>
            <a:r>
              <a:rPr lang="en-US" sz="1800">
                <a:solidFill>
                  <a:schemeClr val="bg1"/>
                </a:solidFill>
              </a:rPr>
              <a:t>Admin analytics environment level views</a:t>
            </a:r>
            <a:endParaRPr lang="en-US" sz="2100">
              <a:solidFill>
                <a:schemeClr val="bg1"/>
              </a:solidFill>
            </a:endParaRPr>
          </a:p>
        </p:txBody>
      </p:sp>
      <p:sp>
        <p:nvSpPr>
          <p:cNvPr id="18" name="TextBox 17">
            <a:extLst>
              <a:ext uri="{FF2B5EF4-FFF2-40B4-BE49-F238E27FC236}">
                <a16:creationId xmlns:a16="http://schemas.microsoft.com/office/drawing/2014/main" id="{7C8BE5F9-472E-42E5-85D4-5CBFE07E657C}"/>
              </a:ext>
            </a:extLst>
          </p:cNvPr>
          <p:cNvSpPr txBox="1"/>
          <p:nvPr/>
        </p:nvSpPr>
        <p:spPr>
          <a:xfrm>
            <a:off x="347712" y="1438722"/>
            <a:ext cx="2025374" cy="923330"/>
          </a:xfrm>
          <a:prstGeom prst="rect">
            <a:avLst/>
          </a:prstGeom>
          <a:noFill/>
        </p:spPr>
        <p:txBody>
          <a:bodyPr wrap="square" lIns="0" tIns="0" rIns="0" bIns="0">
            <a:spAutoFit/>
          </a:bodyPr>
          <a:lstStyle/>
          <a:p>
            <a:pPr defTabSz="685775">
              <a:buSzPct val="90000"/>
              <a:defRPr/>
            </a:pPr>
            <a:r>
              <a:rPr lang="en-US" sz="1200" spc="-37">
                <a:solidFill>
                  <a:schemeClr val="bg1"/>
                </a:solidFill>
                <a:latin typeface="Segoe UI Semibold"/>
              </a:rPr>
              <a:t>Analytics is available for canvas apps for a 7, 14 and 28-day time periods and allows users to switch between environments. </a:t>
            </a:r>
          </a:p>
        </p:txBody>
      </p:sp>
      <p:sp>
        <p:nvSpPr>
          <p:cNvPr id="19" name="Freeform: Shape 18">
            <a:extLst>
              <a:ext uri="{FF2B5EF4-FFF2-40B4-BE49-F238E27FC236}">
                <a16:creationId xmlns:a16="http://schemas.microsoft.com/office/drawing/2014/main" id="{0C155797-2F42-48AE-AB00-2C0EC242E526}"/>
              </a:ext>
            </a:extLst>
          </p:cNvPr>
          <p:cNvSpPr/>
          <p:nvPr/>
        </p:nvSpPr>
        <p:spPr bwMode="auto">
          <a:xfrm>
            <a:off x="1499185" y="-1528763"/>
            <a:ext cx="7644815" cy="6672263"/>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20" name="Group 19">
            <a:extLst>
              <a:ext uri="{FF2B5EF4-FFF2-40B4-BE49-F238E27FC236}">
                <a16:creationId xmlns:a16="http://schemas.microsoft.com/office/drawing/2014/main" id="{945836FF-B614-4F5B-80A9-0CC63D6B62A4}"/>
              </a:ext>
            </a:extLst>
          </p:cNvPr>
          <p:cNvGrpSpPr/>
          <p:nvPr/>
        </p:nvGrpSpPr>
        <p:grpSpPr>
          <a:xfrm>
            <a:off x="2092238" y="609600"/>
            <a:ext cx="6568710" cy="4035140"/>
            <a:chOff x="13860646" y="2973063"/>
            <a:chExt cx="9707228" cy="5963123"/>
          </a:xfrm>
        </p:grpSpPr>
        <p:grpSp>
          <p:nvGrpSpPr>
            <p:cNvPr id="21" name="Group 20">
              <a:extLst>
                <a:ext uri="{FF2B5EF4-FFF2-40B4-BE49-F238E27FC236}">
                  <a16:creationId xmlns:a16="http://schemas.microsoft.com/office/drawing/2014/main" id="{05142C89-BC46-4D52-91AC-897C71EDCA2C}"/>
                </a:ext>
              </a:extLst>
            </p:cNvPr>
            <p:cNvGrpSpPr/>
            <p:nvPr/>
          </p:nvGrpSpPr>
          <p:grpSpPr>
            <a:xfrm>
              <a:off x="18520229" y="2973063"/>
              <a:ext cx="5047644" cy="2799409"/>
              <a:chOff x="6096000" y="1318434"/>
              <a:chExt cx="5047644" cy="2799409"/>
            </a:xfrm>
          </p:grpSpPr>
          <p:pic>
            <p:nvPicPr>
              <p:cNvPr id="28" name="Picture 27">
                <a:extLst>
                  <a:ext uri="{FF2B5EF4-FFF2-40B4-BE49-F238E27FC236}">
                    <a16:creationId xmlns:a16="http://schemas.microsoft.com/office/drawing/2014/main" id="{13F8467B-7A16-46F7-A757-5BD106542E15}"/>
                  </a:ext>
                </a:extLst>
              </p:cNvPr>
              <p:cNvPicPr>
                <a:picLocks noChangeAspect="1"/>
              </p:cNvPicPr>
              <p:nvPr/>
            </p:nvPicPr>
            <p:blipFill>
              <a:blip r:embed="rId3"/>
              <a:stretch>
                <a:fillRect/>
              </a:stretch>
            </p:blipFill>
            <p:spPr>
              <a:xfrm>
                <a:off x="6096000" y="1545123"/>
                <a:ext cx="5047644" cy="2572720"/>
              </a:xfrm>
              <a:prstGeom prst="rect">
                <a:avLst/>
              </a:prstGeom>
            </p:spPr>
          </p:pic>
          <p:pic>
            <p:nvPicPr>
              <p:cNvPr id="29" name="Picture 28">
                <a:extLst>
                  <a:ext uri="{FF2B5EF4-FFF2-40B4-BE49-F238E27FC236}">
                    <a16:creationId xmlns:a16="http://schemas.microsoft.com/office/drawing/2014/main" id="{883AB5C4-CCED-424C-8C49-5B3F69CA5DF6}"/>
                  </a:ext>
                </a:extLst>
              </p:cNvPr>
              <p:cNvPicPr>
                <a:picLocks noChangeAspect="1"/>
              </p:cNvPicPr>
              <p:nvPr/>
            </p:nvPicPr>
            <p:blipFill rotWithShape="1">
              <a:blip r:embed="rId4"/>
              <a:srcRect t="1" r="-60190" b="9720"/>
              <a:stretch/>
            </p:blipFill>
            <p:spPr>
              <a:xfrm>
                <a:off x="6096000" y="1318434"/>
                <a:ext cx="5047644" cy="233687"/>
              </a:xfrm>
              <a:prstGeom prst="rect">
                <a:avLst/>
              </a:prstGeom>
              <a:solidFill>
                <a:schemeClr val="bg1"/>
              </a:solidFill>
            </p:spPr>
          </p:pic>
        </p:grpSp>
        <p:grpSp>
          <p:nvGrpSpPr>
            <p:cNvPr id="22" name="Group 21">
              <a:extLst>
                <a:ext uri="{FF2B5EF4-FFF2-40B4-BE49-F238E27FC236}">
                  <a16:creationId xmlns:a16="http://schemas.microsoft.com/office/drawing/2014/main" id="{2C5FA36E-311F-4598-896E-0465DC07CD86}"/>
                </a:ext>
              </a:extLst>
            </p:cNvPr>
            <p:cNvGrpSpPr/>
            <p:nvPr/>
          </p:nvGrpSpPr>
          <p:grpSpPr>
            <a:xfrm>
              <a:off x="18520230" y="5845562"/>
              <a:ext cx="5047644" cy="3090615"/>
              <a:chOff x="5062487" y="4353498"/>
              <a:chExt cx="5717093" cy="3500516"/>
            </a:xfrm>
          </p:grpSpPr>
          <p:pic>
            <p:nvPicPr>
              <p:cNvPr id="25" name="Picture 24">
                <a:extLst>
                  <a:ext uri="{FF2B5EF4-FFF2-40B4-BE49-F238E27FC236}">
                    <a16:creationId xmlns:a16="http://schemas.microsoft.com/office/drawing/2014/main" id="{1B255F38-68A8-4BF9-B6DF-910D154F1BD3}"/>
                  </a:ext>
                </a:extLst>
              </p:cNvPr>
              <p:cNvPicPr>
                <a:picLocks noChangeAspect="1"/>
              </p:cNvPicPr>
              <p:nvPr/>
            </p:nvPicPr>
            <p:blipFill rotWithShape="1">
              <a:blip r:embed="rId5"/>
              <a:srcRect l="1" r="-63493"/>
              <a:stretch/>
            </p:blipFill>
            <p:spPr>
              <a:xfrm>
                <a:off x="5062487" y="4353498"/>
                <a:ext cx="5717093" cy="253618"/>
              </a:xfrm>
              <a:prstGeom prst="rect">
                <a:avLst/>
              </a:prstGeom>
              <a:solidFill>
                <a:schemeClr val="bg1"/>
              </a:solidFill>
            </p:spPr>
          </p:pic>
          <p:pic>
            <p:nvPicPr>
              <p:cNvPr id="27" name="Picture 26">
                <a:extLst>
                  <a:ext uri="{FF2B5EF4-FFF2-40B4-BE49-F238E27FC236}">
                    <a16:creationId xmlns:a16="http://schemas.microsoft.com/office/drawing/2014/main" id="{C30A28AF-2B35-4F89-8E4A-1A75430E66EE}"/>
                  </a:ext>
                </a:extLst>
              </p:cNvPr>
              <p:cNvPicPr>
                <a:picLocks noChangeAspect="1"/>
              </p:cNvPicPr>
              <p:nvPr/>
            </p:nvPicPr>
            <p:blipFill>
              <a:blip r:embed="rId6"/>
              <a:stretch>
                <a:fillRect/>
              </a:stretch>
            </p:blipFill>
            <p:spPr>
              <a:xfrm>
                <a:off x="5062489" y="4575725"/>
                <a:ext cx="5717091" cy="3278289"/>
              </a:xfrm>
              <a:prstGeom prst="rect">
                <a:avLst/>
              </a:prstGeom>
            </p:spPr>
          </p:pic>
        </p:grpSp>
        <p:pic>
          <p:nvPicPr>
            <p:cNvPr id="23" name="Picture 22">
              <a:extLst>
                <a:ext uri="{FF2B5EF4-FFF2-40B4-BE49-F238E27FC236}">
                  <a16:creationId xmlns:a16="http://schemas.microsoft.com/office/drawing/2014/main" id="{5945A914-20AF-44B8-821A-4A16930191F2}"/>
                </a:ext>
              </a:extLst>
            </p:cNvPr>
            <p:cNvPicPr>
              <a:picLocks noChangeAspect="1"/>
            </p:cNvPicPr>
            <p:nvPr/>
          </p:nvPicPr>
          <p:blipFill>
            <a:blip r:embed="rId7"/>
            <a:stretch>
              <a:fillRect/>
            </a:stretch>
          </p:blipFill>
          <p:spPr>
            <a:xfrm>
              <a:off x="13860646" y="5224228"/>
              <a:ext cx="4531207" cy="3711958"/>
            </a:xfrm>
            <a:prstGeom prst="rect">
              <a:avLst/>
            </a:prstGeom>
          </p:spPr>
        </p:pic>
      </p:grpSp>
    </p:spTree>
    <p:extLst>
      <p:ext uri="{BB962C8B-B14F-4D97-AF65-F5344CB8AC3E}">
        <p14:creationId xmlns:p14="http://schemas.microsoft.com/office/powerpoint/2010/main" val="2826215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p:txBody>
          <a:bodyPr/>
          <a:lstStyle/>
          <a:p>
            <a:r>
              <a:rPr lang="en-US"/>
              <a:t>Monitoring Capacity &amp; Why is it important?</a:t>
            </a:r>
          </a:p>
        </p:txBody>
      </p:sp>
      <p:grpSp>
        <p:nvGrpSpPr>
          <p:cNvPr id="28" name="Group 27" descr="Monitoring Storage Capacity Report (Header)&#10;Storage Capacity entitlements and usage &#10;for database, file and log capacity">
            <a:extLst>
              <a:ext uri="{FF2B5EF4-FFF2-40B4-BE49-F238E27FC236}">
                <a16:creationId xmlns:a16="http://schemas.microsoft.com/office/drawing/2014/main" id="{4AA432FB-A866-45D3-A4A9-F684CBFF2F9A}"/>
              </a:ext>
            </a:extLst>
          </p:cNvPr>
          <p:cNvGrpSpPr/>
          <p:nvPr/>
        </p:nvGrpSpPr>
        <p:grpSpPr>
          <a:xfrm>
            <a:off x="569215" y="1086372"/>
            <a:ext cx="3854618" cy="603507"/>
            <a:chOff x="708478" y="4419600"/>
            <a:chExt cx="5242547" cy="820812"/>
          </a:xfrm>
        </p:grpSpPr>
        <p:sp>
          <p:nvSpPr>
            <p:cNvPr id="10" name="Text Placeholder 2">
              <a:extLst>
                <a:ext uri="{FF2B5EF4-FFF2-40B4-BE49-F238E27FC236}">
                  <a16:creationId xmlns:a16="http://schemas.microsoft.com/office/drawing/2014/main" id="{DE4F76C0-84F5-4F8B-ACDF-2A7975B162BE}"/>
                </a:ext>
              </a:extLst>
            </p:cNvPr>
            <p:cNvSpPr txBox="1">
              <a:spLocks/>
            </p:cNvSpPr>
            <p:nvPr/>
          </p:nvSpPr>
          <p:spPr>
            <a:xfrm>
              <a:off x="1417637" y="4440367"/>
              <a:ext cx="4533388" cy="800045"/>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dirty="0">
                  <a:solidFill>
                    <a:srgbClr val="008272"/>
                  </a:solidFill>
                  <a:latin typeface="Segoe UI Semibold"/>
                </a:rPr>
                <a:t>Monitoring storage capacity report</a:t>
              </a:r>
              <a:br>
                <a:rPr lang="pt-BR" sz="1765" dirty="0">
                  <a:solidFill>
                    <a:srgbClr val="008272"/>
                  </a:solidFill>
                  <a:latin typeface="Segoe UI"/>
                </a:rPr>
              </a:br>
              <a:r>
                <a:rPr lang="en-US" sz="1176" dirty="0">
                  <a:solidFill>
                    <a:srgbClr val="505050"/>
                  </a:solidFill>
                  <a:latin typeface="Segoe UI"/>
                </a:rPr>
                <a:t>Storage capacity entitlements and usage </a:t>
              </a:r>
              <a:br>
                <a:rPr lang="en-US" sz="1176" dirty="0">
                  <a:solidFill>
                    <a:srgbClr val="505050"/>
                  </a:solidFill>
                  <a:latin typeface="Segoe UI"/>
                </a:rPr>
              </a:br>
              <a:r>
                <a:rPr lang="en-US" sz="1176" dirty="0">
                  <a:solidFill>
                    <a:srgbClr val="505050"/>
                  </a:solidFill>
                  <a:latin typeface="Segoe UI"/>
                </a:rPr>
                <a:t>for database, file and log capacity</a:t>
              </a:r>
            </a:p>
          </p:txBody>
        </p:sp>
        <p:cxnSp>
          <p:nvCxnSpPr>
            <p:cNvPr id="15" name="Straight Connector 14">
              <a:extLst>
                <a:ext uri="{FF2B5EF4-FFF2-40B4-BE49-F238E27FC236}">
                  <a16:creationId xmlns:a16="http://schemas.microsoft.com/office/drawing/2014/main" id="{229A9FD9-A0D6-4DD0-84F3-DA9E872B80CB}"/>
                </a:ext>
              </a:extLst>
            </p:cNvPr>
            <p:cNvCxnSpPr>
              <a:cxnSpLocks/>
            </p:cNvCxnSpPr>
            <p:nvPr/>
          </p:nvCxnSpPr>
          <p:spPr>
            <a:xfrm>
              <a:off x="1281187" y="4440367"/>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192AB57-E3F5-434E-8945-953E51772D6D}"/>
                </a:ext>
              </a:extLst>
            </p:cNvPr>
            <p:cNvGrpSpPr/>
            <p:nvPr/>
          </p:nvGrpSpPr>
          <p:grpSpPr>
            <a:xfrm>
              <a:off x="708478" y="4419600"/>
              <a:ext cx="388939" cy="517582"/>
              <a:chOff x="-1996123" y="3789321"/>
              <a:chExt cx="883560" cy="1175801"/>
            </a:xfrm>
          </p:grpSpPr>
          <p:grpSp>
            <p:nvGrpSpPr>
              <p:cNvPr id="42" name="Group 41">
                <a:extLst>
                  <a:ext uri="{FF2B5EF4-FFF2-40B4-BE49-F238E27FC236}">
                    <a16:creationId xmlns:a16="http://schemas.microsoft.com/office/drawing/2014/main" id="{7C4232B3-82C0-4068-A6E9-0CA4753BCF02}"/>
                  </a:ext>
                </a:extLst>
              </p:cNvPr>
              <p:cNvGrpSpPr/>
              <p:nvPr/>
            </p:nvGrpSpPr>
            <p:grpSpPr>
              <a:xfrm>
                <a:off x="-1996123" y="3789321"/>
                <a:ext cx="883560" cy="1175801"/>
                <a:chOff x="1095207" y="2935881"/>
                <a:chExt cx="215390" cy="286631"/>
              </a:xfrm>
              <a:solidFill>
                <a:schemeClr val="tx2"/>
              </a:solidFill>
            </p:grpSpPr>
            <p:sp>
              <p:nvSpPr>
                <p:cNvPr id="43" name="Freeform 72">
                  <a:extLst>
                    <a:ext uri="{FF2B5EF4-FFF2-40B4-BE49-F238E27FC236}">
                      <a16:creationId xmlns:a16="http://schemas.microsoft.com/office/drawing/2014/main" id="{4E20E39B-8E99-4A8B-BC57-2B98B5898DD6}"/>
                    </a:ext>
                  </a:extLst>
                </p:cNvPr>
                <p:cNvSpPr>
                  <a:spLocks/>
                </p:cNvSpPr>
                <p:nvPr/>
              </p:nvSpPr>
              <p:spPr bwMode="auto">
                <a:xfrm>
                  <a:off x="1095207" y="2935881"/>
                  <a:ext cx="215389" cy="286631"/>
                </a:xfrm>
                <a:custGeom>
                  <a:avLst/>
                  <a:gdLst>
                    <a:gd name="T0" fmla="*/ 0 w 130"/>
                    <a:gd name="T1" fmla="*/ 0 h 174"/>
                    <a:gd name="T2" fmla="*/ 0 w 130"/>
                    <a:gd name="T3" fmla="*/ 174 h 174"/>
                    <a:gd name="T4" fmla="*/ 130 w 130"/>
                    <a:gd name="T5" fmla="*/ 174 h 174"/>
                    <a:gd name="T6" fmla="*/ 130 w 130"/>
                    <a:gd name="T7" fmla="*/ 55 h 174"/>
                    <a:gd name="T8" fmla="*/ 76 w 130"/>
                    <a:gd name="T9" fmla="*/ 55 h 174"/>
                    <a:gd name="T10" fmla="*/ 76 w 130"/>
                    <a:gd name="T11" fmla="*/ 0 h 174"/>
                    <a:gd name="T12" fmla="*/ 0 w 130"/>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30" h="174">
                      <a:moveTo>
                        <a:pt x="0" y="0"/>
                      </a:moveTo>
                      <a:lnTo>
                        <a:pt x="0" y="174"/>
                      </a:lnTo>
                      <a:lnTo>
                        <a:pt x="130" y="174"/>
                      </a:lnTo>
                      <a:lnTo>
                        <a:pt x="130" y="55"/>
                      </a:lnTo>
                      <a:lnTo>
                        <a:pt x="76" y="55"/>
                      </a:lnTo>
                      <a:lnTo>
                        <a:pt x="7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4" name="Freeform 73">
                  <a:extLst>
                    <a:ext uri="{FF2B5EF4-FFF2-40B4-BE49-F238E27FC236}">
                      <a16:creationId xmlns:a16="http://schemas.microsoft.com/office/drawing/2014/main" id="{E2E9F42E-B439-477E-B878-8B4EEDD395CE}"/>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5" name="Rectangle 74">
                  <a:extLst>
                    <a:ext uri="{FF2B5EF4-FFF2-40B4-BE49-F238E27FC236}">
                      <a16:creationId xmlns:a16="http://schemas.microsoft.com/office/drawing/2014/main" id="{01090020-0C7C-4939-B265-FA6AA0DAE23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6" name="Rectangle 75">
                  <a:extLst>
                    <a:ext uri="{FF2B5EF4-FFF2-40B4-BE49-F238E27FC236}">
                      <a16:creationId xmlns:a16="http://schemas.microsoft.com/office/drawing/2014/main" id="{8A5B0AE6-58FE-440E-9BBD-EC3DCD3A2E71}"/>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7" name="Freeform 76">
                  <a:extLst>
                    <a:ext uri="{FF2B5EF4-FFF2-40B4-BE49-F238E27FC236}">
                      <a16:creationId xmlns:a16="http://schemas.microsoft.com/office/drawing/2014/main" id="{4CA2698A-055E-4764-930F-B319FE7819AC}"/>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8" name="Rectangle 77">
                  <a:extLst>
                    <a:ext uri="{FF2B5EF4-FFF2-40B4-BE49-F238E27FC236}">
                      <a16:creationId xmlns:a16="http://schemas.microsoft.com/office/drawing/2014/main" id="{4B15FE43-C222-42D4-9A4B-02A7D53B4EB5}"/>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9" name="Rectangle 78">
                  <a:extLst>
                    <a:ext uri="{FF2B5EF4-FFF2-40B4-BE49-F238E27FC236}">
                      <a16:creationId xmlns:a16="http://schemas.microsoft.com/office/drawing/2014/main" id="{E866316C-808C-4DFF-93C6-031561C43B08}"/>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0" name="Freeform 80">
                  <a:extLst>
                    <a:ext uri="{FF2B5EF4-FFF2-40B4-BE49-F238E27FC236}">
                      <a16:creationId xmlns:a16="http://schemas.microsoft.com/office/drawing/2014/main" id="{1407D5F1-7BFD-4957-B49D-16CD343EB0A7}"/>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1" name="Rectangle 81">
                  <a:extLst>
                    <a:ext uri="{FF2B5EF4-FFF2-40B4-BE49-F238E27FC236}">
                      <a16:creationId xmlns:a16="http://schemas.microsoft.com/office/drawing/2014/main" id="{545D8206-B37D-4340-81F8-E883AE9D7F1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2" name="Rectangle 82">
                  <a:extLst>
                    <a:ext uri="{FF2B5EF4-FFF2-40B4-BE49-F238E27FC236}">
                      <a16:creationId xmlns:a16="http://schemas.microsoft.com/office/drawing/2014/main" id="{79A9E4B4-DFA4-408C-AF66-0B5FE6743189}"/>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3" name="Freeform 83">
                  <a:extLst>
                    <a:ext uri="{FF2B5EF4-FFF2-40B4-BE49-F238E27FC236}">
                      <a16:creationId xmlns:a16="http://schemas.microsoft.com/office/drawing/2014/main" id="{E7211CED-14FA-48C8-B7D8-90DDD0EF9332}"/>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4" name="Rectangle 84">
                  <a:extLst>
                    <a:ext uri="{FF2B5EF4-FFF2-40B4-BE49-F238E27FC236}">
                      <a16:creationId xmlns:a16="http://schemas.microsoft.com/office/drawing/2014/main" id="{1C329F3C-CC65-436B-8566-105C7A0F4656}"/>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5" name="Rectangle 85">
                  <a:extLst>
                    <a:ext uri="{FF2B5EF4-FFF2-40B4-BE49-F238E27FC236}">
                      <a16:creationId xmlns:a16="http://schemas.microsoft.com/office/drawing/2014/main" id="{C0B51767-182C-4C2B-85A8-6C12886B6E5A}"/>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grpSp>
          <p:sp>
            <p:nvSpPr>
              <p:cNvPr id="56" name="Partial Circle 55">
                <a:extLst>
                  <a:ext uri="{FF2B5EF4-FFF2-40B4-BE49-F238E27FC236}">
                    <a16:creationId xmlns:a16="http://schemas.microsoft.com/office/drawing/2014/main" id="{D9F7B9CB-C02C-440F-AEF9-C71BA316EC0C}"/>
                  </a:ext>
                </a:extLst>
              </p:cNvPr>
              <p:cNvSpPr/>
              <p:nvPr/>
            </p:nvSpPr>
            <p:spPr bwMode="auto">
              <a:xfrm>
                <a:off x="-1897063" y="4304982"/>
                <a:ext cx="591503" cy="591503"/>
              </a:xfrm>
              <a:prstGeom prst="pie">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artial Circle 56">
                <a:extLst>
                  <a:ext uri="{FF2B5EF4-FFF2-40B4-BE49-F238E27FC236}">
                    <a16:creationId xmlns:a16="http://schemas.microsoft.com/office/drawing/2014/main" id="{3CCA6F4F-9CE8-4FFB-A425-873E90FE80E5}"/>
                  </a:ext>
                </a:extLst>
              </p:cNvPr>
              <p:cNvSpPr/>
              <p:nvPr/>
            </p:nvSpPr>
            <p:spPr bwMode="auto">
              <a:xfrm>
                <a:off x="-1858963" y="4259262"/>
                <a:ext cx="591503" cy="591503"/>
              </a:xfrm>
              <a:prstGeom prst="pie">
                <a:avLst>
                  <a:gd name="adj1" fmla="val 16107473"/>
                  <a:gd name="adj2" fmla="val 21594854"/>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0" name="Group 29" descr="When 1GB of database capacity available&#10;No separate license for prod/non-prod environments&#10;">
            <a:extLst>
              <a:ext uri="{FF2B5EF4-FFF2-40B4-BE49-F238E27FC236}">
                <a16:creationId xmlns:a16="http://schemas.microsoft.com/office/drawing/2014/main" id="{842CA9A0-E141-4609-8338-49D1F88C6521}"/>
              </a:ext>
            </a:extLst>
          </p:cNvPr>
          <p:cNvGrpSpPr/>
          <p:nvPr/>
        </p:nvGrpSpPr>
        <p:grpSpPr>
          <a:xfrm>
            <a:off x="482058" y="2356494"/>
            <a:ext cx="4058679" cy="850617"/>
            <a:chOff x="856294" y="47121"/>
            <a:chExt cx="5269230" cy="1156897"/>
          </a:xfrm>
        </p:grpSpPr>
        <p:sp>
          <p:nvSpPr>
            <p:cNvPr id="11" name="Text Placeholder 2">
              <a:extLst>
                <a:ext uri="{FF2B5EF4-FFF2-40B4-BE49-F238E27FC236}">
                  <a16:creationId xmlns:a16="http://schemas.microsoft.com/office/drawing/2014/main" id="{9E89A6C5-056E-4585-BC86-9B5E4C1DBF04}"/>
                </a:ext>
              </a:extLst>
            </p:cNvPr>
            <p:cNvSpPr txBox="1">
              <a:spLocks/>
            </p:cNvSpPr>
            <p:nvPr/>
          </p:nvSpPr>
          <p:spPr>
            <a:xfrm>
              <a:off x="1592135" y="47121"/>
              <a:ext cx="4533389" cy="1156897"/>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en-US" sz="1500" dirty="0">
                  <a:solidFill>
                    <a:srgbClr val="008272"/>
                  </a:solidFill>
                  <a:latin typeface="Segoe UI Semibold"/>
                </a:rPr>
                <a:t>Create additional environments</a:t>
              </a:r>
            </a:p>
            <a:p>
              <a:pPr defTabSz="699422">
                <a:lnSpc>
                  <a:spcPct val="100000"/>
                </a:lnSpc>
                <a:spcBef>
                  <a:spcPts val="0"/>
                </a:spcBef>
                <a:spcAft>
                  <a:spcPts val="221"/>
                </a:spcAft>
                <a:defRPr/>
              </a:pPr>
              <a:r>
                <a:rPr lang="en-US" sz="1176" dirty="0">
                  <a:solidFill>
                    <a:srgbClr val="505050"/>
                  </a:solidFill>
                  <a:latin typeface="Segoe UI"/>
                </a:rPr>
                <a:t>When 1GB of database capacity available</a:t>
              </a:r>
            </a:p>
            <a:p>
              <a:pPr defTabSz="699422">
                <a:lnSpc>
                  <a:spcPct val="100000"/>
                </a:lnSpc>
                <a:spcBef>
                  <a:spcPts val="0"/>
                </a:spcBef>
                <a:spcAft>
                  <a:spcPts val="221"/>
                </a:spcAft>
                <a:defRPr/>
              </a:pPr>
              <a:r>
                <a:rPr lang="en-US" sz="1176" dirty="0">
                  <a:solidFill>
                    <a:srgbClr val="505050"/>
                  </a:solidFill>
                  <a:latin typeface="Segoe UI"/>
                </a:rPr>
                <a:t>No separate license for prod/non-prod </a:t>
              </a:r>
              <a:r>
                <a:rPr lang="en-US" sz="1176" dirty="0" err="1">
                  <a:solidFill>
                    <a:srgbClr val="505050"/>
                  </a:solidFill>
                  <a:latin typeface="Segoe UI"/>
                </a:rPr>
                <a:t>envs</a:t>
              </a:r>
              <a:endParaRPr lang="en-US" sz="1176" dirty="0">
                <a:solidFill>
                  <a:srgbClr val="505050"/>
                </a:solidFill>
                <a:latin typeface="Segoe UI"/>
              </a:endParaRPr>
            </a:p>
            <a:p>
              <a:pPr defTabSz="699422">
                <a:lnSpc>
                  <a:spcPct val="100000"/>
                </a:lnSpc>
                <a:spcBef>
                  <a:spcPts val="0"/>
                </a:spcBef>
                <a:spcAft>
                  <a:spcPts val="221"/>
                </a:spcAft>
                <a:defRPr/>
              </a:pPr>
              <a:r>
                <a:rPr lang="en-US" sz="1176" dirty="0">
                  <a:solidFill>
                    <a:srgbClr val="505050"/>
                  </a:solidFill>
                  <a:latin typeface="Segoe UI"/>
                </a:rPr>
                <a:t>Coming summer 2019</a:t>
              </a:r>
            </a:p>
          </p:txBody>
        </p:sp>
        <p:cxnSp>
          <p:nvCxnSpPr>
            <p:cNvPr id="16" name="Straight Connector 15">
              <a:extLst>
                <a:ext uri="{FF2B5EF4-FFF2-40B4-BE49-F238E27FC236}">
                  <a16:creationId xmlns:a16="http://schemas.microsoft.com/office/drawing/2014/main" id="{5A3872B4-A5F9-4515-8B82-64465D064157}"/>
                </a:ext>
              </a:extLst>
            </p:cNvPr>
            <p:cNvCxnSpPr>
              <a:cxnSpLocks/>
            </p:cNvCxnSpPr>
            <p:nvPr/>
          </p:nvCxnSpPr>
          <p:spPr>
            <a:xfrm>
              <a:off x="1455686" y="47121"/>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CF0D66D-7EBD-4D1E-906E-B207ECD951B2}"/>
                </a:ext>
              </a:extLst>
            </p:cNvPr>
            <p:cNvGrpSpPr/>
            <p:nvPr/>
          </p:nvGrpSpPr>
          <p:grpSpPr>
            <a:xfrm>
              <a:off x="856294" y="130301"/>
              <a:ext cx="399825" cy="397941"/>
              <a:chOff x="-1975560" y="5402262"/>
              <a:chExt cx="1354934" cy="1348558"/>
            </a:xfrm>
          </p:grpSpPr>
          <p:sp>
            <p:nvSpPr>
              <p:cNvPr id="74" name="Freeform: Shape 73">
                <a:extLst>
                  <a:ext uri="{FF2B5EF4-FFF2-40B4-BE49-F238E27FC236}">
                    <a16:creationId xmlns:a16="http://schemas.microsoft.com/office/drawing/2014/main" id="{27317FAD-4B67-44B1-91AC-34E6D679D8E4}"/>
                  </a:ext>
                </a:extLst>
              </p:cNvPr>
              <p:cNvSpPr/>
              <p:nvPr/>
            </p:nvSpPr>
            <p:spPr>
              <a:xfrm>
                <a:off x="-1332976" y="5402262"/>
                <a:ext cx="712350" cy="640968"/>
              </a:xfrm>
              <a:custGeom>
                <a:avLst/>
                <a:gdLst>
                  <a:gd name="connsiteX0" fmla="*/ 388305 w 712350"/>
                  <a:gd name="connsiteY0" fmla="*/ 0 h 640968"/>
                  <a:gd name="connsiteX1" fmla="*/ 493418 w 712350"/>
                  <a:gd name="connsiteY1" fmla="*/ 18732 h 640968"/>
                  <a:gd name="connsiteX2" fmla="*/ 324476 w 712350"/>
                  <a:gd name="connsiteY2" fmla="*/ 193851 h 640968"/>
                  <a:gd name="connsiteX3" fmla="*/ 327819 w 712350"/>
                  <a:gd name="connsiteY3" fmla="*/ 380150 h 640968"/>
                  <a:gd name="connsiteX4" fmla="*/ 514117 w 712350"/>
                  <a:gd name="connsiteY4" fmla="*/ 376806 h 640968"/>
                  <a:gd name="connsiteX5" fmla="*/ 687355 w 712350"/>
                  <a:gd name="connsiteY5" fmla="*/ 197237 h 640968"/>
                  <a:gd name="connsiteX6" fmla="*/ 712350 w 712350"/>
                  <a:gd name="connsiteY6" fmla="*/ 320484 h 640968"/>
                  <a:gd name="connsiteX7" fmla="*/ 388305 w 712350"/>
                  <a:gd name="connsiteY7" fmla="*/ 640968 h 640968"/>
                  <a:gd name="connsiteX8" fmla="*/ 314006 w 712350"/>
                  <a:gd name="connsiteY8" fmla="*/ 631275 h 640968"/>
                  <a:gd name="connsiteX9" fmla="*/ 160928 w 712350"/>
                  <a:gd name="connsiteY9" fmla="*/ 621017 h 640968"/>
                  <a:gd name="connsiteX10" fmla="*/ 0 w 712350"/>
                  <a:gd name="connsiteY10" fmla="*/ 460738 h 640968"/>
                  <a:gd name="connsiteX11" fmla="*/ 34011 w 712350"/>
                  <a:gd name="connsiteY11" fmla="*/ 426725 h 640968"/>
                  <a:gd name="connsiteX12" fmla="*/ 74708 w 712350"/>
                  <a:gd name="connsiteY12" fmla="*/ 397389 h 640968"/>
                  <a:gd name="connsiteX13" fmla="*/ 64260 w 712350"/>
                  <a:gd name="connsiteY13" fmla="*/ 320484 h 640968"/>
                  <a:gd name="connsiteX14" fmla="*/ 388305 w 712350"/>
                  <a:gd name="connsiteY14" fmla="*/ 0 h 6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350" h="640968">
                    <a:moveTo>
                      <a:pt x="388305" y="0"/>
                    </a:moveTo>
                    <a:cubicBezTo>
                      <a:pt x="425267" y="0"/>
                      <a:pt x="460783" y="6121"/>
                      <a:pt x="493418" y="18732"/>
                    </a:cubicBezTo>
                    <a:lnTo>
                      <a:pt x="324476" y="193851"/>
                    </a:lnTo>
                    <a:cubicBezTo>
                      <a:pt x="273953" y="246219"/>
                      <a:pt x="275449" y="329629"/>
                      <a:pt x="327819" y="380150"/>
                    </a:cubicBezTo>
                    <a:cubicBezTo>
                      <a:pt x="380187" y="430672"/>
                      <a:pt x="463596" y="429175"/>
                      <a:pt x="514117" y="376806"/>
                    </a:cubicBezTo>
                    <a:lnTo>
                      <a:pt x="687355" y="197237"/>
                    </a:lnTo>
                    <a:cubicBezTo>
                      <a:pt x="703508" y="235133"/>
                      <a:pt x="712350" y="276788"/>
                      <a:pt x="712350" y="320484"/>
                    </a:cubicBezTo>
                    <a:cubicBezTo>
                      <a:pt x="712350" y="497482"/>
                      <a:pt x="567271" y="640968"/>
                      <a:pt x="388305" y="640968"/>
                    </a:cubicBezTo>
                    <a:cubicBezTo>
                      <a:pt x="362634" y="640968"/>
                      <a:pt x="337660" y="638016"/>
                      <a:pt x="314006" y="631275"/>
                    </a:cubicBezTo>
                    <a:cubicBezTo>
                      <a:pt x="264775" y="613558"/>
                      <a:pt x="211655" y="610102"/>
                      <a:pt x="160928" y="621017"/>
                    </a:cubicBezTo>
                    <a:lnTo>
                      <a:pt x="0" y="460738"/>
                    </a:lnTo>
                    <a:lnTo>
                      <a:pt x="34011" y="426725"/>
                    </a:lnTo>
                    <a:cubicBezTo>
                      <a:pt x="46240" y="414497"/>
                      <a:pt x="59837" y="404472"/>
                      <a:pt x="74708" y="397389"/>
                    </a:cubicBezTo>
                    <a:cubicBezTo>
                      <a:pt x="67536" y="372926"/>
                      <a:pt x="64260" y="347084"/>
                      <a:pt x="64260" y="320484"/>
                    </a:cubicBezTo>
                    <a:cubicBezTo>
                      <a:pt x="64260" y="143486"/>
                      <a:pt x="209339" y="0"/>
                      <a:pt x="388305" y="0"/>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3" name="Freeform: Shape 72">
                <a:extLst>
                  <a:ext uri="{FF2B5EF4-FFF2-40B4-BE49-F238E27FC236}">
                    <a16:creationId xmlns:a16="http://schemas.microsoft.com/office/drawing/2014/main" id="{297D4223-AA05-429D-A5EC-633467CF82FC}"/>
                  </a:ext>
                </a:extLst>
              </p:cNvPr>
              <p:cNvSpPr/>
              <p:nvPr/>
            </p:nvSpPr>
            <p:spPr>
              <a:xfrm>
                <a:off x="-1975560" y="5437872"/>
                <a:ext cx="1308220" cy="1312948"/>
              </a:xfrm>
              <a:custGeom>
                <a:avLst/>
                <a:gdLst>
                  <a:gd name="connsiteX0" fmla="*/ 78340 w 1308220"/>
                  <a:gd name="connsiteY0" fmla="*/ 0 h 1312948"/>
                  <a:gd name="connsiteX1" fmla="*/ 297339 w 1308220"/>
                  <a:gd name="connsiteY1" fmla="*/ 133536 h 1312948"/>
                  <a:gd name="connsiteX2" fmla="*/ 340069 w 1308220"/>
                  <a:gd name="connsiteY2" fmla="*/ 258168 h 1312948"/>
                  <a:gd name="connsiteX3" fmla="*/ 339131 w 1308220"/>
                  <a:gd name="connsiteY3" fmla="*/ 259270 h 1312948"/>
                  <a:gd name="connsiteX4" fmla="*/ 788064 w 1308220"/>
                  <a:gd name="connsiteY4" fmla="*/ 702953 h 1312948"/>
                  <a:gd name="connsiteX5" fmla="*/ 983104 w 1308220"/>
                  <a:gd name="connsiteY5" fmla="*/ 739180 h 1312948"/>
                  <a:gd name="connsiteX6" fmla="*/ 1256723 w 1308220"/>
                  <a:gd name="connsiteY6" fmla="*/ 1012799 h 1312948"/>
                  <a:gd name="connsiteX7" fmla="*/ 1256723 w 1308220"/>
                  <a:gd name="connsiteY7" fmla="*/ 1261450 h 1312948"/>
                  <a:gd name="connsiteX8" fmla="*/ 1008072 w 1308220"/>
                  <a:gd name="connsiteY8" fmla="*/ 1261450 h 1312948"/>
                  <a:gd name="connsiteX9" fmla="*/ 734453 w 1308220"/>
                  <a:gd name="connsiteY9" fmla="*/ 987831 h 1312948"/>
                  <a:gd name="connsiteX10" fmla="*/ 706140 w 1308220"/>
                  <a:gd name="connsiteY10" fmla="*/ 777751 h 1312948"/>
                  <a:gd name="connsiteX11" fmla="*/ 263326 w 1308220"/>
                  <a:gd name="connsiteY11" fmla="*/ 340117 h 1312948"/>
                  <a:gd name="connsiteX12" fmla="*/ 149559 w 1308220"/>
                  <a:gd name="connsiteY12" fmla="*/ 304460 h 1312948"/>
                  <a:gd name="connsiteX13" fmla="*/ 0 w 1308220"/>
                  <a:gd name="connsiteY13" fmla="*/ 76561 h 1312948"/>
                  <a:gd name="connsiteX14" fmla="*/ 78340 w 1308220"/>
                  <a:gd name="connsiteY14" fmla="*/ 0 h 131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220" h="1312948">
                    <a:moveTo>
                      <a:pt x="78340" y="0"/>
                    </a:moveTo>
                    <a:lnTo>
                      <a:pt x="297339" y="133536"/>
                    </a:lnTo>
                    <a:lnTo>
                      <a:pt x="340069" y="258168"/>
                    </a:lnTo>
                    <a:lnTo>
                      <a:pt x="339131" y="259270"/>
                    </a:lnTo>
                    <a:lnTo>
                      <a:pt x="788064" y="702953"/>
                    </a:lnTo>
                    <a:cubicBezTo>
                      <a:pt x="852332" y="674191"/>
                      <a:pt x="930323" y="686400"/>
                      <a:pt x="983104" y="739180"/>
                    </a:cubicBezTo>
                    <a:lnTo>
                      <a:pt x="1256723" y="1012799"/>
                    </a:lnTo>
                    <a:cubicBezTo>
                      <a:pt x="1325386" y="1081461"/>
                      <a:pt x="1325386" y="1192788"/>
                      <a:pt x="1256723" y="1261450"/>
                    </a:cubicBezTo>
                    <a:cubicBezTo>
                      <a:pt x="1188060" y="1330114"/>
                      <a:pt x="1076734" y="1330114"/>
                      <a:pt x="1008072" y="1261450"/>
                    </a:cubicBezTo>
                    <a:lnTo>
                      <a:pt x="734453" y="987831"/>
                    </a:lnTo>
                    <a:cubicBezTo>
                      <a:pt x="677431" y="930810"/>
                      <a:pt x="667764" y="844363"/>
                      <a:pt x="706140" y="777751"/>
                    </a:cubicBezTo>
                    <a:lnTo>
                      <a:pt x="263326" y="340117"/>
                    </a:lnTo>
                    <a:lnTo>
                      <a:pt x="149559" y="304460"/>
                    </a:lnTo>
                    <a:lnTo>
                      <a:pt x="0" y="76561"/>
                    </a:lnTo>
                    <a:lnTo>
                      <a:pt x="7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2" name="Freeform: Shape 71">
                <a:extLst>
                  <a:ext uri="{FF2B5EF4-FFF2-40B4-BE49-F238E27FC236}">
                    <a16:creationId xmlns:a16="http://schemas.microsoft.com/office/drawing/2014/main" id="{A26FB34D-8234-4597-BF44-18D076BE8DB6}"/>
                  </a:ext>
                </a:extLst>
              </p:cNvPr>
              <p:cNvSpPr/>
              <p:nvPr/>
            </p:nvSpPr>
            <p:spPr>
              <a:xfrm>
                <a:off x="-1967090" y="6065239"/>
                <a:ext cx="588539" cy="677564"/>
              </a:xfrm>
              <a:custGeom>
                <a:avLst/>
                <a:gdLst>
                  <a:gd name="connsiteX0" fmla="*/ 431875 w 588539"/>
                  <a:gd name="connsiteY0" fmla="*/ 0 h 677564"/>
                  <a:gd name="connsiteX1" fmla="*/ 585180 w 588539"/>
                  <a:gd name="connsiteY1" fmla="*/ 152691 h 677564"/>
                  <a:gd name="connsiteX2" fmla="*/ 588539 w 588539"/>
                  <a:gd name="connsiteY2" fmla="*/ 334718 h 677564"/>
                  <a:gd name="connsiteX3" fmla="*/ 296576 w 588539"/>
                  <a:gd name="connsiteY3" fmla="*/ 626681 h 677564"/>
                  <a:gd name="connsiteX4" fmla="*/ 50885 w 588539"/>
                  <a:gd name="connsiteY4" fmla="*/ 626681 h 677564"/>
                  <a:gd name="connsiteX5" fmla="*/ 50886 w 588539"/>
                  <a:gd name="connsiteY5" fmla="*/ 380990 h 677564"/>
                  <a:gd name="connsiteX6" fmla="*/ 431875 w 588539"/>
                  <a:gd name="connsiteY6" fmla="*/ 0 h 677564"/>
                  <a:gd name="connsiteX7" fmla="*/ 171358 w 588539"/>
                  <a:gd name="connsiteY7" fmla="*/ 426668 h 677564"/>
                  <a:gd name="connsiteX8" fmla="*/ 93018 w 588539"/>
                  <a:gd name="connsiteY8" fmla="*/ 505009 h 677564"/>
                  <a:gd name="connsiteX9" fmla="*/ 171358 w 588539"/>
                  <a:gd name="connsiteY9" fmla="*/ 583349 h 677564"/>
                  <a:gd name="connsiteX10" fmla="*/ 249699 w 588539"/>
                  <a:gd name="connsiteY10" fmla="*/ 505009 h 677564"/>
                  <a:gd name="connsiteX11" fmla="*/ 171358 w 588539"/>
                  <a:gd name="connsiteY11" fmla="*/ 426668 h 67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539" h="677564">
                    <a:moveTo>
                      <a:pt x="431875" y="0"/>
                    </a:moveTo>
                    <a:lnTo>
                      <a:pt x="585180" y="152691"/>
                    </a:lnTo>
                    <a:cubicBezTo>
                      <a:pt x="564460" y="211607"/>
                      <a:pt x="566347" y="276086"/>
                      <a:pt x="588539" y="334718"/>
                    </a:cubicBezTo>
                    <a:lnTo>
                      <a:pt x="296576" y="626681"/>
                    </a:lnTo>
                    <a:cubicBezTo>
                      <a:pt x="228731" y="694526"/>
                      <a:pt x="118730" y="694526"/>
                      <a:pt x="50885" y="626681"/>
                    </a:cubicBezTo>
                    <a:cubicBezTo>
                      <a:pt x="-16961" y="558836"/>
                      <a:pt x="-16961" y="448835"/>
                      <a:pt x="50886" y="380990"/>
                    </a:cubicBezTo>
                    <a:lnTo>
                      <a:pt x="431875" y="0"/>
                    </a:lnTo>
                    <a:close/>
                    <a:moveTo>
                      <a:pt x="171358" y="426668"/>
                    </a:moveTo>
                    <a:cubicBezTo>
                      <a:pt x="128092" y="426668"/>
                      <a:pt x="93018" y="461742"/>
                      <a:pt x="93018" y="505009"/>
                    </a:cubicBezTo>
                    <a:cubicBezTo>
                      <a:pt x="93018" y="548275"/>
                      <a:pt x="128092" y="583349"/>
                      <a:pt x="171358" y="583349"/>
                    </a:cubicBezTo>
                    <a:cubicBezTo>
                      <a:pt x="214625" y="583349"/>
                      <a:pt x="249699" y="548275"/>
                      <a:pt x="249699" y="505009"/>
                    </a:cubicBezTo>
                    <a:cubicBezTo>
                      <a:pt x="249699" y="461742"/>
                      <a:pt x="214625" y="426668"/>
                      <a:pt x="171358" y="426668"/>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grpSp>
      </p:grpSp>
      <p:grpSp>
        <p:nvGrpSpPr>
          <p:cNvPr id="27" name="Group 26" descr="Increased Storage (Header)&#10;File/Log capacity frees up database capacity. 4tb size limit does not apply to File/Log capacity">
            <a:extLst>
              <a:ext uri="{FF2B5EF4-FFF2-40B4-BE49-F238E27FC236}">
                <a16:creationId xmlns:a16="http://schemas.microsoft.com/office/drawing/2014/main" id="{6CC1BEE7-6D2D-4760-ABE9-676A9FA58C0E}"/>
              </a:ext>
            </a:extLst>
          </p:cNvPr>
          <p:cNvGrpSpPr/>
          <p:nvPr/>
        </p:nvGrpSpPr>
        <p:grpSpPr>
          <a:xfrm>
            <a:off x="482058" y="3723703"/>
            <a:ext cx="4000065" cy="588238"/>
            <a:chOff x="655634" y="2895745"/>
            <a:chExt cx="5295391" cy="800044"/>
          </a:xfrm>
        </p:grpSpPr>
        <p:sp>
          <p:nvSpPr>
            <p:cNvPr id="9" name="Text Placeholder 2">
              <a:extLst>
                <a:ext uri="{FF2B5EF4-FFF2-40B4-BE49-F238E27FC236}">
                  <a16:creationId xmlns:a16="http://schemas.microsoft.com/office/drawing/2014/main" id="{10D4DA74-BC97-4CBD-87F3-CEF217B342A3}"/>
                </a:ext>
              </a:extLst>
            </p:cNvPr>
            <p:cNvSpPr txBox="1">
              <a:spLocks/>
            </p:cNvSpPr>
            <p:nvPr/>
          </p:nvSpPr>
          <p:spPr>
            <a:xfrm>
              <a:off x="1417636" y="2895745"/>
              <a:ext cx="4533389" cy="800044"/>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a:solidFill>
                    <a:srgbClr val="008272"/>
                  </a:solidFill>
                  <a:latin typeface="Segoe UI Semibold"/>
                </a:rPr>
                <a:t>Increased storage</a:t>
              </a:r>
              <a:br>
                <a:rPr lang="pt-BR" sz="1765">
                  <a:solidFill>
                    <a:srgbClr val="008272"/>
                  </a:solidFill>
                  <a:latin typeface="Segoe UI"/>
                </a:rPr>
              </a:br>
              <a:r>
                <a:rPr lang="en-US" sz="1176">
                  <a:solidFill>
                    <a:srgbClr val="505050"/>
                  </a:solidFill>
                  <a:latin typeface="Segoe UI"/>
                </a:rPr>
                <a:t>File/Log capacity frees up database capacity</a:t>
              </a:r>
              <a:br>
                <a:rPr lang="en-US" sz="1176">
                  <a:solidFill>
                    <a:srgbClr val="505050"/>
                  </a:solidFill>
                  <a:latin typeface="Segoe UI"/>
                </a:rPr>
              </a:br>
              <a:r>
                <a:rPr lang="en-US" sz="1176">
                  <a:solidFill>
                    <a:srgbClr val="505050"/>
                  </a:solidFill>
                  <a:latin typeface="Segoe UI"/>
                </a:rPr>
                <a:t>4TB size limit does not apply to File/Log capacity</a:t>
              </a:r>
              <a:endParaRPr lang="pt-BR" sz="1324">
                <a:solidFill>
                  <a:srgbClr val="505050"/>
                </a:solidFill>
                <a:latin typeface="Segoe UI"/>
              </a:endParaRPr>
            </a:p>
          </p:txBody>
        </p:sp>
        <p:cxnSp>
          <p:nvCxnSpPr>
            <p:cNvPr id="14" name="Straight Connector 13">
              <a:extLst>
                <a:ext uri="{FF2B5EF4-FFF2-40B4-BE49-F238E27FC236}">
                  <a16:creationId xmlns:a16="http://schemas.microsoft.com/office/drawing/2014/main" id="{7757906A-4F38-41BB-9771-4E8519C4BAE6}"/>
                </a:ext>
              </a:extLst>
            </p:cNvPr>
            <p:cNvCxnSpPr>
              <a:cxnSpLocks/>
            </p:cNvCxnSpPr>
            <p:nvPr/>
          </p:nvCxnSpPr>
          <p:spPr>
            <a:xfrm>
              <a:off x="1281187" y="2895745"/>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AB514B2-E9EC-43C8-8CF0-D1B1A02359D0}"/>
                </a:ext>
              </a:extLst>
            </p:cNvPr>
            <p:cNvGrpSpPr/>
            <p:nvPr/>
          </p:nvGrpSpPr>
          <p:grpSpPr>
            <a:xfrm>
              <a:off x="655634" y="2941525"/>
              <a:ext cx="494761" cy="494777"/>
              <a:chOff x="-2882261" y="2284881"/>
              <a:chExt cx="4891048" cy="4891201"/>
            </a:xfrm>
            <a:solidFill>
              <a:schemeClr val="tx2"/>
            </a:solidFill>
          </p:grpSpPr>
          <p:sp>
            <p:nvSpPr>
              <p:cNvPr id="21" name="Freeform: Shape 20">
                <a:extLst>
                  <a:ext uri="{FF2B5EF4-FFF2-40B4-BE49-F238E27FC236}">
                    <a16:creationId xmlns:a16="http://schemas.microsoft.com/office/drawing/2014/main" id="{38003907-0B34-4525-8FC5-13E7E6855A15}"/>
                  </a:ext>
                </a:extLst>
              </p:cNvPr>
              <p:cNvSpPr/>
              <p:nvPr/>
            </p:nvSpPr>
            <p:spPr>
              <a:xfrm>
                <a:off x="-2881958" y="2284881"/>
                <a:ext cx="3967351" cy="1785472"/>
              </a:xfrm>
              <a:custGeom>
                <a:avLst/>
                <a:gdLst>
                  <a:gd name="connsiteX0" fmla="*/ 3974288 w 3967350"/>
                  <a:gd name="connsiteY0" fmla="*/ 912576 h 1785471"/>
                  <a:gd name="connsiteX1" fmla="*/ 2024338 w 3967350"/>
                  <a:gd name="connsiteY1" fmla="*/ 1750757 h 1785471"/>
                  <a:gd name="connsiteX2" fmla="*/ 74388 w 3967350"/>
                  <a:gd name="connsiteY2" fmla="*/ 912576 h 1785471"/>
                  <a:gd name="connsiteX3" fmla="*/ 2024338 w 3967350"/>
                  <a:gd name="connsiteY3" fmla="*/ 74395 h 1785471"/>
                  <a:gd name="connsiteX4" fmla="*/ 3974288 w 3967350"/>
                  <a:gd name="connsiteY4" fmla="*/ 912576 h 1785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7350" h="1785471">
                    <a:moveTo>
                      <a:pt x="3974288" y="912576"/>
                    </a:moveTo>
                    <a:cubicBezTo>
                      <a:pt x="3974288" y="1375490"/>
                      <a:pt x="3101266" y="1750757"/>
                      <a:pt x="2024338" y="1750757"/>
                    </a:cubicBezTo>
                    <a:cubicBezTo>
                      <a:pt x="947410" y="1750757"/>
                      <a:pt x="74388" y="1375490"/>
                      <a:pt x="74388" y="912576"/>
                    </a:cubicBezTo>
                    <a:cubicBezTo>
                      <a:pt x="74388" y="449661"/>
                      <a:pt x="947410" y="74395"/>
                      <a:pt x="2024338" y="74395"/>
                    </a:cubicBezTo>
                    <a:cubicBezTo>
                      <a:pt x="3101266" y="74395"/>
                      <a:pt x="3974288" y="449661"/>
                      <a:pt x="3974288" y="9125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2" name="Freeform: Shape 21">
                <a:extLst>
                  <a:ext uri="{FF2B5EF4-FFF2-40B4-BE49-F238E27FC236}">
                    <a16:creationId xmlns:a16="http://schemas.microsoft.com/office/drawing/2014/main" id="{B9822707-CA8A-481E-8CCC-FB93AE6C2171}"/>
                  </a:ext>
                </a:extLst>
              </p:cNvPr>
              <p:cNvSpPr/>
              <p:nvPr/>
            </p:nvSpPr>
            <p:spPr>
              <a:xfrm>
                <a:off x="-2882261" y="3585486"/>
                <a:ext cx="3967351" cy="1388700"/>
              </a:xfrm>
              <a:custGeom>
                <a:avLst/>
                <a:gdLst>
                  <a:gd name="connsiteX0" fmla="*/ 2024259 w 3967350"/>
                  <a:gd name="connsiteY0" fmla="*/ 1411876 h 1388700"/>
                  <a:gd name="connsiteX1" fmla="*/ 2082629 w 3967350"/>
                  <a:gd name="connsiteY1" fmla="*/ 1410248 h 1388700"/>
                  <a:gd name="connsiteX2" fmla="*/ 3461843 w 3967350"/>
                  <a:gd name="connsiteY2" fmla="*/ 590048 h 1388700"/>
                  <a:gd name="connsiteX3" fmla="*/ 3961103 w 3967350"/>
                  <a:gd name="connsiteY3" fmla="*/ 672706 h 1388700"/>
                  <a:gd name="connsiteX4" fmla="*/ 3974131 w 3967350"/>
                  <a:gd name="connsiteY4" fmla="*/ 573774 h 1388700"/>
                  <a:gd name="connsiteX5" fmla="*/ 3974131 w 3967350"/>
                  <a:gd name="connsiteY5" fmla="*/ 75224 h 1388700"/>
                  <a:gd name="connsiteX6" fmla="*/ 2024647 w 3967350"/>
                  <a:gd name="connsiteY6" fmla="*/ 648556 h 1388700"/>
                  <a:gd name="connsiteX7" fmla="*/ 74388 w 3967350"/>
                  <a:gd name="connsiteY7" fmla="*/ 74395 h 1388700"/>
                  <a:gd name="connsiteX8" fmla="*/ 74388 w 3967350"/>
                  <a:gd name="connsiteY8" fmla="*/ 573774 h 1388700"/>
                  <a:gd name="connsiteX9" fmla="*/ 2024259 w 3967350"/>
                  <a:gd name="connsiteY9" fmla="*/ 1411876 h 138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7350" h="1388700">
                    <a:moveTo>
                      <a:pt x="2024259" y="1411876"/>
                    </a:moveTo>
                    <a:cubicBezTo>
                      <a:pt x="2043873" y="1411876"/>
                      <a:pt x="2063076" y="1410484"/>
                      <a:pt x="2082629" y="1410248"/>
                    </a:cubicBezTo>
                    <a:cubicBezTo>
                      <a:pt x="2349512" y="922008"/>
                      <a:pt x="2867588" y="590048"/>
                      <a:pt x="3461843" y="590048"/>
                    </a:cubicBezTo>
                    <a:cubicBezTo>
                      <a:pt x="3636504" y="590048"/>
                      <a:pt x="3804022" y="619883"/>
                      <a:pt x="3961103" y="672706"/>
                    </a:cubicBezTo>
                    <a:cubicBezTo>
                      <a:pt x="3969385" y="640074"/>
                      <a:pt x="3974131" y="607072"/>
                      <a:pt x="3974131" y="573774"/>
                    </a:cubicBezTo>
                    <a:lnTo>
                      <a:pt x="3974131" y="75224"/>
                    </a:lnTo>
                    <a:cubicBezTo>
                      <a:pt x="3646299" y="426831"/>
                      <a:pt x="2935438" y="648556"/>
                      <a:pt x="2024647" y="648556"/>
                    </a:cubicBezTo>
                    <a:cubicBezTo>
                      <a:pt x="1113130" y="648556"/>
                      <a:pt x="401869" y="426480"/>
                      <a:pt x="74388" y="74395"/>
                    </a:cubicBezTo>
                    <a:lnTo>
                      <a:pt x="74388" y="573774"/>
                    </a:lnTo>
                    <a:cubicBezTo>
                      <a:pt x="74388" y="1051527"/>
                      <a:pt x="912607" y="1411876"/>
                      <a:pt x="2024259" y="14118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3" name="Freeform: Shape 22">
                <a:extLst>
                  <a:ext uri="{FF2B5EF4-FFF2-40B4-BE49-F238E27FC236}">
                    <a16:creationId xmlns:a16="http://schemas.microsoft.com/office/drawing/2014/main" id="{78C9A550-132C-4188-ACF2-AA2F33EAFFA3}"/>
                  </a:ext>
                </a:extLst>
              </p:cNvPr>
              <p:cNvSpPr/>
              <p:nvPr/>
            </p:nvSpPr>
            <p:spPr>
              <a:xfrm>
                <a:off x="-2882261" y="4547561"/>
                <a:ext cx="1983675" cy="1289507"/>
              </a:xfrm>
              <a:custGeom>
                <a:avLst/>
                <a:gdLst>
                  <a:gd name="connsiteX0" fmla="*/ 1895727 w 1983675"/>
                  <a:gd name="connsiteY0" fmla="*/ 1297596 h 1289507"/>
                  <a:gd name="connsiteX1" fmla="*/ 1890787 w 1983675"/>
                  <a:gd name="connsiteY1" fmla="*/ 1200141 h 1289507"/>
                  <a:gd name="connsiteX2" fmla="*/ 1992853 w 1983675"/>
                  <a:gd name="connsiteY2" fmla="*/ 647708 h 1289507"/>
                  <a:gd name="connsiteX3" fmla="*/ 74388 w 1983675"/>
                  <a:gd name="connsiteY3" fmla="*/ 74395 h 1289507"/>
                  <a:gd name="connsiteX4" fmla="*/ 74388 w 1983675"/>
                  <a:gd name="connsiteY4" fmla="*/ 462103 h 1289507"/>
                  <a:gd name="connsiteX5" fmla="*/ 1895727 w 1983675"/>
                  <a:gd name="connsiteY5" fmla="*/ 1297596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675" h="1289507">
                    <a:moveTo>
                      <a:pt x="1895727" y="1297596"/>
                    </a:moveTo>
                    <a:cubicBezTo>
                      <a:pt x="1893717" y="1265194"/>
                      <a:pt x="1890787" y="1233033"/>
                      <a:pt x="1890787" y="1200141"/>
                    </a:cubicBezTo>
                    <a:cubicBezTo>
                      <a:pt x="1890787" y="1005539"/>
                      <a:pt x="1927957" y="819873"/>
                      <a:pt x="1992853" y="647708"/>
                    </a:cubicBezTo>
                    <a:cubicBezTo>
                      <a:pt x="1096881" y="642611"/>
                      <a:pt x="398164" y="422157"/>
                      <a:pt x="74388" y="74395"/>
                    </a:cubicBezTo>
                    <a:lnTo>
                      <a:pt x="74388" y="462103"/>
                    </a:lnTo>
                    <a:cubicBezTo>
                      <a:pt x="74388" y="921143"/>
                      <a:pt x="849031" y="1270830"/>
                      <a:pt x="1895727" y="129759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4" name="Freeform: Shape 23">
                <a:extLst>
                  <a:ext uri="{FF2B5EF4-FFF2-40B4-BE49-F238E27FC236}">
                    <a16:creationId xmlns:a16="http://schemas.microsoft.com/office/drawing/2014/main" id="{CE27F8EA-A9AD-472F-ADA2-63E7464B5AFD}"/>
                  </a:ext>
                </a:extLst>
              </p:cNvPr>
              <p:cNvSpPr/>
              <p:nvPr/>
            </p:nvSpPr>
            <p:spPr>
              <a:xfrm>
                <a:off x="-2882261" y="5397965"/>
                <a:ext cx="2281227" cy="1289507"/>
              </a:xfrm>
              <a:custGeom>
                <a:avLst/>
                <a:gdLst>
                  <a:gd name="connsiteX0" fmla="*/ 74388 w 2281226"/>
                  <a:gd name="connsiteY0" fmla="*/ 74395 h 1289507"/>
                  <a:gd name="connsiteX1" fmla="*/ 74388 w 2281226"/>
                  <a:gd name="connsiteY1" fmla="*/ 462103 h 1289507"/>
                  <a:gd name="connsiteX2" fmla="*/ 2024259 w 2281226"/>
                  <a:gd name="connsiteY2" fmla="*/ 1300205 h 1289507"/>
                  <a:gd name="connsiteX3" fmla="*/ 2209890 w 2281226"/>
                  <a:gd name="connsiteY3" fmla="*/ 1295017 h 1289507"/>
                  <a:gd name="connsiteX4" fmla="*/ 1919797 w 2281226"/>
                  <a:gd name="connsiteY4" fmla="*/ 646588 h 1289507"/>
                  <a:gd name="connsiteX5" fmla="*/ 74388 w 2281226"/>
                  <a:gd name="connsiteY5" fmla="*/ 74395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226" h="1289507">
                    <a:moveTo>
                      <a:pt x="74388" y="74395"/>
                    </a:moveTo>
                    <a:lnTo>
                      <a:pt x="74388" y="462103"/>
                    </a:lnTo>
                    <a:cubicBezTo>
                      <a:pt x="74388" y="939856"/>
                      <a:pt x="912607" y="1300205"/>
                      <a:pt x="2024259" y="1300205"/>
                    </a:cubicBezTo>
                    <a:cubicBezTo>
                      <a:pt x="2086637" y="1300205"/>
                      <a:pt x="2148215" y="1297427"/>
                      <a:pt x="2209890" y="1295017"/>
                    </a:cubicBezTo>
                    <a:cubicBezTo>
                      <a:pt x="2067555" y="1106954"/>
                      <a:pt x="1965950" y="886833"/>
                      <a:pt x="1919797" y="646588"/>
                    </a:cubicBezTo>
                    <a:cubicBezTo>
                      <a:pt x="1059058" y="630181"/>
                      <a:pt x="389301" y="412616"/>
                      <a:pt x="74388" y="74395"/>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5" name="Freeform: Shape 24">
                <a:extLst>
                  <a:ext uri="{FF2B5EF4-FFF2-40B4-BE49-F238E27FC236}">
                    <a16:creationId xmlns:a16="http://schemas.microsoft.com/office/drawing/2014/main" id="{26C47B3F-B53C-4AA4-A188-CBBBCFE81402}"/>
                  </a:ext>
                </a:extLst>
              </p:cNvPr>
              <p:cNvSpPr/>
              <p:nvPr/>
            </p:nvSpPr>
            <p:spPr>
              <a:xfrm>
                <a:off x="-867542" y="4299488"/>
                <a:ext cx="2876329" cy="2876594"/>
              </a:xfrm>
              <a:custGeom>
                <a:avLst/>
                <a:gdLst>
                  <a:gd name="connsiteX0" fmla="*/ 1447100 w 2876329"/>
                  <a:gd name="connsiteY0" fmla="*/ 74395 h 2876593"/>
                  <a:gd name="connsiteX1" fmla="*/ 74388 w 2876329"/>
                  <a:gd name="connsiteY1" fmla="*/ 1448214 h 2876593"/>
                  <a:gd name="connsiteX2" fmla="*/ 1447100 w 2876329"/>
                  <a:gd name="connsiteY2" fmla="*/ 2821046 h 2876593"/>
                  <a:gd name="connsiteX3" fmla="*/ 2820781 w 2876329"/>
                  <a:gd name="connsiteY3" fmla="*/ 1448214 h 2876593"/>
                  <a:gd name="connsiteX4" fmla="*/ 1447100 w 2876329"/>
                  <a:gd name="connsiteY4" fmla="*/ 74395 h 2876593"/>
                  <a:gd name="connsiteX5" fmla="*/ 2146302 w 2876329"/>
                  <a:gd name="connsiteY5" fmla="*/ 1546940 h 2876593"/>
                  <a:gd name="connsiteX6" fmla="*/ 748528 w 2876329"/>
                  <a:gd name="connsiteY6" fmla="*/ 1546940 h 2876593"/>
                  <a:gd name="connsiteX7" fmla="*/ 748528 w 2876329"/>
                  <a:gd name="connsiteY7" fmla="*/ 1348555 h 2876593"/>
                  <a:gd name="connsiteX8" fmla="*/ 2146302 w 2876329"/>
                  <a:gd name="connsiteY8" fmla="*/ 1348555 h 2876593"/>
                  <a:gd name="connsiteX9" fmla="*/ 2146302 w 2876329"/>
                  <a:gd name="connsiteY9" fmla="*/ 1546940 h 28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329" h="2876593">
                    <a:moveTo>
                      <a:pt x="1447100" y="74395"/>
                    </a:moveTo>
                    <a:cubicBezTo>
                      <a:pt x="690315" y="74395"/>
                      <a:pt x="74388" y="690385"/>
                      <a:pt x="74388" y="1448214"/>
                    </a:cubicBezTo>
                    <a:cubicBezTo>
                      <a:pt x="74388" y="2205056"/>
                      <a:pt x="690315" y="2821046"/>
                      <a:pt x="1447100" y="2821046"/>
                    </a:cubicBezTo>
                    <a:cubicBezTo>
                      <a:pt x="2204853" y="2821046"/>
                      <a:pt x="2820781" y="2205056"/>
                      <a:pt x="2820781" y="1448214"/>
                    </a:cubicBezTo>
                    <a:cubicBezTo>
                      <a:pt x="2820781" y="690385"/>
                      <a:pt x="2204853" y="74395"/>
                      <a:pt x="1447100" y="74395"/>
                    </a:cubicBezTo>
                    <a:close/>
                    <a:moveTo>
                      <a:pt x="2146302" y="1546940"/>
                    </a:moveTo>
                    <a:lnTo>
                      <a:pt x="748528" y="1546940"/>
                    </a:lnTo>
                    <a:lnTo>
                      <a:pt x="748528" y="1348555"/>
                    </a:lnTo>
                    <a:lnTo>
                      <a:pt x="2146302" y="1348555"/>
                    </a:lnTo>
                    <a:lnTo>
                      <a:pt x="2146302" y="1546940"/>
                    </a:lnTo>
                    <a:close/>
                  </a:path>
                </a:pathLst>
              </a:custGeom>
              <a:solidFill>
                <a:srgbClr val="C1C1C1"/>
              </a:solidFill>
              <a:ln w="9525" cap="flat">
                <a:noFill/>
                <a:prstDash val="solid"/>
                <a:miter/>
              </a:ln>
            </p:spPr>
            <p:txBody>
              <a:bodyPr rtlCol="0" anchor="ctr"/>
              <a:lstStyle/>
              <a:p>
                <a:pPr defTabSz="685775">
                  <a:defRPr/>
                </a:pPr>
                <a:endParaRPr lang="en-US" sz="1324">
                  <a:solidFill>
                    <a:srgbClr val="505050"/>
                  </a:solidFill>
                  <a:latin typeface="Segoe UI"/>
                </a:endParaRPr>
              </a:p>
            </p:txBody>
          </p:sp>
        </p:grpSp>
      </p:grpSp>
      <p:pic>
        <p:nvPicPr>
          <p:cNvPr id="4" name="Picture 3" descr="Power Platform Admin Center - Screenshot">
            <a:extLst>
              <a:ext uri="{FF2B5EF4-FFF2-40B4-BE49-F238E27FC236}">
                <a16:creationId xmlns:a16="http://schemas.microsoft.com/office/drawing/2014/main" id="{6C780AB4-A205-4B05-8C38-ACE235A8CE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1406474"/>
            <a:ext cx="4372495" cy="3235730"/>
          </a:xfrm>
          <a:prstGeom prst="rect">
            <a:avLst/>
          </a:prstGeom>
          <a:ln>
            <a:solidFill>
              <a:schemeClr val="tx1"/>
            </a:solidFill>
          </a:ln>
        </p:spPr>
      </p:pic>
      <p:sp>
        <p:nvSpPr>
          <p:cNvPr id="17" name="TextBox 16">
            <a:extLst>
              <a:ext uri="{FF2B5EF4-FFF2-40B4-BE49-F238E27FC236}">
                <a16:creationId xmlns:a16="http://schemas.microsoft.com/office/drawing/2014/main" id="{B8432D2F-81B5-44AB-8930-95457AC23269}"/>
              </a:ext>
            </a:extLst>
          </p:cNvPr>
          <p:cNvSpPr txBox="1"/>
          <p:nvPr/>
        </p:nvSpPr>
        <p:spPr>
          <a:xfrm>
            <a:off x="4625429" y="4665844"/>
            <a:ext cx="1932401" cy="124521"/>
          </a:xfrm>
          <a:prstGeom prst="rect">
            <a:avLst/>
          </a:prstGeom>
          <a:noFill/>
        </p:spPr>
        <p:txBody>
          <a:bodyPr wrap="square" lIns="0" tIns="0" rIns="0" bIns="0" rtlCol="0">
            <a:spAutoFit/>
          </a:bodyPr>
          <a:lstStyle/>
          <a:p>
            <a:pPr defTabSz="685775">
              <a:defRPr/>
            </a:pPr>
            <a:r>
              <a:rPr lang="en-US" sz="809">
                <a:gradFill>
                  <a:gsLst>
                    <a:gs pos="2917">
                      <a:srgbClr val="3C3C41"/>
                    </a:gs>
                    <a:gs pos="30000">
                      <a:srgbClr val="3C3C41"/>
                    </a:gs>
                  </a:gsLst>
                  <a:lin ang="5400000" scaled="0"/>
                </a:gradFill>
                <a:latin typeface="Segoe UI"/>
              </a:rPr>
              <a:t>Report sample</a:t>
            </a:r>
            <a:r>
              <a:rPr lang="en-US" sz="809">
                <a:gradFill>
                  <a:gsLst>
                    <a:gs pos="2917">
                      <a:srgbClr val="3C3C41"/>
                    </a:gs>
                    <a:gs pos="30000">
                      <a:srgbClr val="3C3C41"/>
                    </a:gs>
                  </a:gsLst>
                  <a:lin ang="5400000" scaled="0"/>
                </a:gradFill>
                <a:latin typeface="Segoe UI" panose="020B0502040204020203" pitchFamily="34" charset="0"/>
                <a:cs typeface="Segoe UI" panose="020B0502040204020203" pitchFamily="34" charset="0"/>
              </a:rPr>
              <a:t>—</a:t>
            </a:r>
            <a:r>
              <a:rPr lang="en-US" sz="809">
                <a:gradFill>
                  <a:gsLst>
                    <a:gs pos="2917">
                      <a:srgbClr val="3C3C41"/>
                    </a:gs>
                    <a:gs pos="30000">
                      <a:srgbClr val="3C3C41"/>
                    </a:gs>
                  </a:gsLst>
                  <a:lin ang="5400000" scaled="0"/>
                </a:gradFill>
                <a:latin typeface="Segoe UI"/>
              </a:rPr>
              <a:t>for illustration only</a:t>
            </a:r>
          </a:p>
        </p:txBody>
      </p:sp>
      <p:sp>
        <p:nvSpPr>
          <p:cNvPr id="5" name="Footer Placeholder 4">
            <a:extLst>
              <a:ext uri="{FF2B5EF4-FFF2-40B4-BE49-F238E27FC236}">
                <a16:creationId xmlns:a16="http://schemas.microsoft.com/office/drawing/2014/main" id="{8A84AB06-F4B5-487F-9BCF-B15ACD469A0D}"/>
              </a:ext>
            </a:extLst>
          </p:cNvPr>
          <p:cNvSpPr>
            <a:spLocks noGrp="1"/>
          </p:cNvSpPr>
          <p:nvPr>
            <p:ph type="ftr" sz="quarter" idx="3"/>
          </p:nvPr>
        </p:nvSpPr>
        <p:spPr/>
        <p:txBody>
          <a:bodyPr/>
          <a:lstStyle/>
          <a:p>
            <a:pPr defTabSz="685775">
              <a:defRPr/>
            </a:pPr>
            <a:r>
              <a:rPr lang="en-US">
                <a:solidFill>
                  <a:srgbClr val="505050">
                    <a:tint val="75000"/>
                  </a:srgbClr>
                </a:solidFill>
                <a:latin typeface="Segoe UI"/>
              </a:rPr>
              <a:t>© Microsoft Corporation                                                                                  								                      Dynamics 365 </a:t>
            </a:r>
          </a:p>
        </p:txBody>
      </p:sp>
      <p:sp>
        <p:nvSpPr>
          <p:cNvPr id="3" name="Rectangle 2">
            <a:extLst>
              <a:ext uri="{FF2B5EF4-FFF2-40B4-BE49-F238E27FC236}">
                <a16:creationId xmlns:a16="http://schemas.microsoft.com/office/drawing/2014/main" id="{FFD30836-879D-422D-B9D2-465EB6E09DCB}"/>
              </a:ext>
              <a:ext uri="{C183D7F6-B498-43B3-948B-1728B52AA6E4}">
                <adec:decorative xmlns:adec="http://schemas.microsoft.com/office/drawing/2017/decorative" val="1"/>
              </a:ext>
            </a:extLst>
          </p:cNvPr>
          <p:cNvSpPr/>
          <p:nvPr/>
        </p:nvSpPr>
        <p:spPr bwMode="auto">
          <a:xfrm>
            <a:off x="1043847" y="3030327"/>
            <a:ext cx="1885261" cy="54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96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A92FD4CD-0AAB-49FA-AF9C-FD7A54D5EB9B}"/>
              </a:ext>
            </a:extLst>
          </p:cNvPr>
          <p:cNvSpPr/>
          <p:nvPr/>
        </p:nvSpPr>
        <p:spPr bwMode="auto">
          <a:xfrm>
            <a:off x="3141619" y="-42863"/>
            <a:ext cx="3694610" cy="3694611"/>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 name="connsiteX0" fmla="*/ 7195924 w 7254984"/>
              <a:gd name="connsiteY0" fmla="*/ 2426388 h 6280481"/>
              <a:gd name="connsiteX1" fmla="*/ 7195924 w 7254984"/>
              <a:gd name="connsiteY1" fmla="*/ 6280481 h 6280481"/>
              <a:gd name="connsiteX2" fmla="*/ 1510942 w 7254984"/>
              <a:gd name="connsiteY2" fmla="*/ 6280481 h 6280481"/>
              <a:gd name="connsiteX3" fmla="*/ 0 w 7254984"/>
              <a:gd name="connsiteY3" fmla="*/ 4769538 h 6280481"/>
              <a:gd name="connsiteX4" fmla="*/ 4769536 w 7254984"/>
              <a:gd name="connsiteY4" fmla="*/ 0 h 6280481"/>
              <a:gd name="connsiteX5" fmla="*/ 7254984 w 7254984"/>
              <a:gd name="connsiteY5" fmla="*/ 2485448 h 6280481"/>
              <a:gd name="connsiteX0" fmla="*/ 7195924 w 7195924"/>
              <a:gd name="connsiteY0" fmla="*/ 2426388 h 6280481"/>
              <a:gd name="connsiteX1" fmla="*/ 7195924 w 7195924"/>
              <a:gd name="connsiteY1" fmla="*/ 6280481 h 6280481"/>
              <a:gd name="connsiteX2" fmla="*/ 1510942 w 7195924"/>
              <a:gd name="connsiteY2" fmla="*/ 6280481 h 6280481"/>
              <a:gd name="connsiteX3" fmla="*/ 0 w 7195924"/>
              <a:gd name="connsiteY3" fmla="*/ 4769538 h 6280481"/>
              <a:gd name="connsiteX4" fmla="*/ 4769536 w 7195924"/>
              <a:gd name="connsiteY4" fmla="*/ 0 h 6280481"/>
              <a:gd name="connsiteX0" fmla="*/ 7195924 w 7195924"/>
              <a:gd name="connsiteY0" fmla="*/ 6280481 h 6280481"/>
              <a:gd name="connsiteX1" fmla="*/ 1510942 w 7195924"/>
              <a:gd name="connsiteY1" fmla="*/ 6280481 h 6280481"/>
              <a:gd name="connsiteX2" fmla="*/ 0 w 7195924"/>
              <a:gd name="connsiteY2" fmla="*/ 4769538 h 6280481"/>
              <a:gd name="connsiteX3" fmla="*/ 4769536 w 7195924"/>
              <a:gd name="connsiteY3" fmla="*/ 0 h 6280481"/>
              <a:gd name="connsiteX0" fmla="*/ 1510942 w 4769536"/>
              <a:gd name="connsiteY0" fmla="*/ 6280481 h 6280481"/>
              <a:gd name="connsiteX1" fmla="*/ 0 w 4769536"/>
              <a:gd name="connsiteY1" fmla="*/ 4769538 h 6280481"/>
              <a:gd name="connsiteX2" fmla="*/ 4769536 w 4769536"/>
              <a:gd name="connsiteY2" fmla="*/ 0 h 6280481"/>
              <a:gd name="connsiteX0" fmla="*/ 0 w 4769536"/>
              <a:gd name="connsiteY0" fmla="*/ 4769538 h 4769538"/>
              <a:gd name="connsiteX1" fmla="*/ 4769536 w 4769536"/>
              <a:gd name="connsiteY1" fmla="*/ 0 h 4769538"/>
            </a:gdLst>
            <a:ahLst/>
            <a:cxnLst>
              <a:cxn ang="0">
                <a:pos x="connsiteX0" y="connsiteY0"/>
              </a:cxn>
              <a:cxn ang="0">
                <a:pos x="connsiteX1" y="connsiteY1"/>
              </a:cxn>
            </a:cxnLst>
            <a:rect l="l" t="t" r="r" b="b"/>
            <a:pathLst>
              <a:path w="4769536" h="4769538">
                <a:moveTo>
                  <a:pt x="0" y="4769538"/>
                </a:moveTo>
                <a:lnTo>
                  <a:pt x="4769536" y="0"/>
                </a:lnTo>
              </a:path>
            </a:pathLst>
          </a:custGeom>
          <a:noFill/>
          <a:ln w="6350">
            <a:solidFill>
              <a:schemeClr val="bg1">
                <a:lumMod val="75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33" name="Freeform: Shape 32">
            <a:extLst>
              <a:ext uri="{FF2B5EF4-FFF2-40B4-BE49-F238E27FC236}">
                <a16:creationId xmlns:a16="http://schemas.microsoft.com/office/drawing/2014/main" id="{748975CE-F15C-48FE-A24C-692ECA515E71}"/>
              </a:ext>
            </a:extLst>
          </p:cNvPr>
          <p:cNvSpPr/>
          <p:nvPr/>
        </p:nvSpPr>
        <p:spPr bwMode="auto">
          <a:xfrm>
            <a:off x="0" y="1362075"/>
            <a:ext cx="6313714" cy="3781425"/>
          </a:xfrm>
          <a:custGeom>
            <a:avLst/>
            <a:gdLst>
              <a:gd name="connsiteX0" fmla="*/ 0 w 8418285"/>
              <a:gd name="connsiteY0" fmla="*/ 0 h 5041900"/>
              <a:gd name="connsiteX1" fmla="*/ 6079485 w 8418285"/>
              <a:gd name="connsiteY1" fmla="*/ 0 h 5041900"/>
              <a:gd name="connsiteX2" fmla="*/ 8418285 w 8418285"/>
              <a:gd name="connsiteY2" fmla="*/ 3427820 h 5041900"/>
              <a:gd name="connsiteX3" fmla="*/ 7316999 w 8418285"/>
              <a:gd name="connsiteY3" fmla="*/ 5041900 h 5041900"/>
              <a:gd name="connsiteX4" fmla="*/ 0 w 8418285"/>
              <a:gd name="connsiteY4" fmla="*/ 5041900 h 50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8285" h="5041900">
                <a:moveTo>
                  <a:pt x="0" y="0"/>
                </a:moveTo>
                <a:lnTo>
                  <a:pt x="6079485" y="0"/>
                </a:lnTo>
                <a:lnTo>
                  <a:pt x="8418285" y="3427820"/>
                </a:lnTo>
                <a:lnTo>
                  <a:pt x="7316999" y="5041900"/>
                </a:lnTo>
                <a:lnTo>
                  <a:pt x="0" y="504190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000000"/>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770E694-BA85-4398-9792-FA8F4D4ADF48}"/>
              </a:ext>
            </a:extLst>
          </p:cNvPr>
          <p:cNvSpPr/>
          <p:nvPr/>
        </p:nvSpPr>
        <p:spPr bwMode="auto">
          <a:xfrm>
            <a:off x="5864680" y="478972"/>
            <a:ext cx="2615292" cy="430416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37" name="Title 10">
            <a:extLst>
              <a:ext uri="{FF2B5EF4-FFF2-40B4-BE49-F238E27FC236}">
                <a16:creationId xmlns:a16="http://schemas.microsoft.com/office/drawing/2014/main" id="{88E37F5C-FAD2-4A87-99D4-8B217782715A}"/>
              </a:ext>
            </a:extLst>
          </p:cNvPr>
          <p:cNvSpPr>
            <a:spLocks noGrp="1"/>
          </p:cNvSpPr>
          <p:nvPr>
            <p:ph type="title"/>
          </p:nvPr>
        </p:nvSpPr>
        <p:spPr>
          <a:xfrm>
            <a:off x="342901" y="356736"/>
            <a:ext cx="5064632" cy="307777"/>
          </a:xfrm>
        </p:spPr>
        <p:txBody>
          <a:bodyPr/>
          <a:lstStyle/>
          <a:p>
            <a:r>
              <a:rPr lang="en-US" dirty="0"/>
              <a:t>Gain Deeper Insight on Storage Capacity</a:t>
            </a:r>
            <a:endParaRPr lang="en-IN" dirty="0"/>
          </a:p>
        </p:txBody>
      </p:sp>
      <p:sp>
        <p:nvSpPr>
          <p:cNvPr id="39" name="Content Placeholder 1">
            <a:extLst>
              <a:ext uri="{FF2B5EF4-FFF2-40B4-BE49-F238E27FC236}">
                <a16:creationId xmlns:a16="http://schemas.microsoft.com/office/drawing/2014/main" id="{DDD18DA8-8770-49B9-B1DF-18FAC81EA032}"/>
              </a:ext>
            </a:extLst>
          </p:cNvPr>
          <p:cNvSpPr txBox="1">
            <a:spLocks/>
          </p:cNvSpPr>
          <p:nvPr/>
        </p:nvSpPr>
        <p:spPr>
          <a:xfrm>
            <a:off x="916878" y="1717927"/>
            <a:ext cx="3726559" cy="2146502"/>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750"/>
              </a:spcAft>
            </a:pPr>
            <a:r>
              <a:rPr lang="en-US" sz="1800" b="1" spc="0" dirty="0"/>
              <a:t>Capacity management &amp; enforcement</a:t>
            </a:r>
          </a:p>
          <a:p>
            <a:pPr marL="260747" indent="-171450">
              <a:spcAft>
                <a:spcPts val="750"/>
              </a:spcAft>
              <a:buFont typeface="Arial" panose="020B0604020202020204" pitchFamily="34" charset="0"/>
              <a:buChar char="•"/>
            </a:pPr>
            <a:r>
              <a:rPr lang="en-US" sz="1275" spc="0" dirty="0">
                <a:latin typeface="+mn-lt"/>
              </a:rPr>
              <a:t>Understand storage and consumption</a:t>
            </a:r>
          </a:p>
          <a:p>
            <a:pPr marL="260747" indent="-171450">
              <a:spcAft>
                <a:spcPts val="750"/>
              </a:spcAft>
              <a:buFont typeface="Arial" panose="020B0604020202020204" pitchFamily="34" charset="0"/>
              <a:buChar char="•"/>
            </a:pPr>
            <a:r>
              <a:rPr lang="en-US" sz="1275" spc="0" dirty="0">
                <a:latin typeface="+mn-lt"/>
              </a:rPr>
              <a:t>Access for environment admins, power platform service admins, D365 and global admins and individual users who have purchased a license</a:t>
            </a:r>
          </a:p>
        </p:txBody>
      </p:sp>
      <p:grpSp>
        <p:nvGrpSpPr>
          <p:cNvPr id="41" name="Group 40">
            <a:extLst>
              <a:ext uri="{FF2B5EF4-FFF2-40B4-BE49-F238E27FC236}">
                <a16:creationId xmlns:a16="http://schemas.microsoft.com/office/drawing/2014/main" id="{D097D24D-BFEE-43BA-95A0-BB59FC7EBE41}"/>
              </a:ext>
            </a:extLst>
          </p:cNvPr>
          <p:cNvGrpSpPr/>
          <p:nvPr/>
        </p:nvGrpSpPr>
        <p:grpSpPr>
          <a:xfrm>
            <a:off x="347711" y="1685800"/>
            <a:ext cx="457832" cy="457832"/>
            <a:chOff x="463615" y="2041485"/>
            <a:chExt cx="610442" cy="610442"/>
          </a:xfrm>
        </p:grpSpPr>
        <p:grpSp>
          <p:nvGrpSpPr>
            <p:cNvPr id="42" name="Group 41">
              <a:extLst>
                <a:ext uri="{FF2B5EF4-FFF2-40B4-BE49-F238E27FC236}">
                  <a16:creationId xmlns:a16="http://schemas.microsoft.com/office/drawing/2014/main" id="{4FB72CA7-2417-49B7-9477-E438908F824C}"/>
                </a:ext>
              </a:extLst>
            </p:cNvPr>
            <p:cNvGrpSpPr/>
            <p:nvPr/>
          </p:nvGrpSpPr>
          <p:grpSpPr>
            <a:xfrm>
              <a:off x="463615" y="2041485"/>
              <a:ext cx="610442" cy="610442"/>
              <a:chOff x="7641975" y="1423856"/>
              <a:chExt cx="854576" cy="854576"/>
            </a:xfrm>
          </p:grpSpPr>
          <p:sp>
            <p:nvSpPr>
              <p:cNvPr id="77" name="Diamond 76">
                <a:extLst>
                  <a:ext uri="{FF2B5EF4-FFF2-40B4-BE49-F238E27FC236}">
                    <a16:creationId xmlns:a16="http://schemas.microsoft.com/office/drawing/2014/main" id="{49262D82-1368-4403-82AD-B241CDE55C7A}"/>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8" name="Diamond 77">
                <a:extLst>
                  <a:ext uri="{FF2B5EF4-FFF2-40B4-BE49-F238E27FC236}">
                    <a16:creationId xmlns:a16="http://schemas.microsoft.com/office/drawing/2014/main" id="{06B772F6-F0D4-4D74-B341-AF4704ACC94E}"/>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43" name="Graphic 414">
              <a:extLst>
                <a:ext uri="{FF2B5EF4-FFF2-40B4-BE49-F238E27FC236}">
                  <a16:creationId xmlns:a16="http://schemas.microsoft.com/office/drawing/2014/main" id="{4B7E9CFF-596D-4679-961E-E4915DE1B8DF}"/>
                </a:ext>
              </a:extLst>
            </p:cNvPr>
            <p:cNvGrpSpPr/>
            <p:nvPr/>
          </p:nvGrpSpPr>
          <p:grpSpPr>
            <a:xfrm>
              <a:off x="650781" y="2262189"/>
              <a:ext cx="236110" cy="169034"/>
              <a:chOff x="5799137" y="3197224"/>
              <a:chExt cx="838200" cy="600075"/>
            </a:xfrm>
          </p:grpSpPr>
          <p:sp>
            <p:nvSpPr>
              <p:cNvPr id="44" name="Freeform: Shape 43">
                <a:extLst>
                  <a:ext uri="{FF2B5EF4-FFF2-40B4-BE49-F238E27FC236}">
                    <a16:creationId xmlns:a16="http://schemas.microsoft.com/office/drawing/2014/main" id="{DD04B36E-22F5-4BDA-A57B-C339B9151FB2}"/>
                  </a:ext>
                </a:extLst>
              </p:cNvPr>
              <p:cNvSpPr/>
              <p:nvPr/>
            </p:nvSpPr>
            <p:spPr>
              <a:xfrm>
                <a:off x="5872574" y="3434777"/>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5" name="Freeform: Shape 44">
                <a:extLst>
                  <a:ext uri="{FF2B5EF4-FFF2-40B4-BE49-F238E27FC236}">
                    <a16:creationId xmlns:a16="http://schemas.microsoft.com/office/drawing/2014/main" id="{483F09D0-CF51-4BF8-B4C7-86F233EBF27E}"/>
                  </a:ext>
                </a:extLst>
              </p:cNvPr>
              <p:cNvSpPr/>
              <p:nvPr/>
            </p:nvSpPr>
            <p:spPr>
              <a:xfrm>
                <a:off x="5984303" y="3272281"/>
                <a:ext cx="53721" cy="53721"/>
              </a:xfrm>
              <a:custGeom>
                <a:avLst/>
                <a:gdLst>
                  <a:gd name="connsiteX0" fmla="*/ 53721 w 53721"/>
                  <a:gd name="connsiteY0" fmla="*/ 26860 h 53721"/>
                  <a:gd name="connsiteX1" fmla="*/ 26861 w 53721"/>
                  <a:gd name="connsiteY1" fmla="*/ 53721 h 53721"/>
                  <a:gd name="connsiteX2" fmla="*/ 0 w 53721"/>
                  <a:gd name="connsiteY2" fmla="*/ 26860 h 53721"/>
                  <a:gd name="connsiteX3" fmla="*/ 26861 w 53721"/>
                  <a:gd name="connsiteY3" fmla="*/ 0 h 53721"/>
                  <a:gd name="connsiteX4" fmla="*/ 53721 w 53721"/>
                  <a:gd name="connsiteY4" fmla="*/ 26860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6" name="Freeform: Shape 45">
                <a:extLst>
                  <a:ext uri="{FF2B5EF4-FFF2-40B4-BE49-F238E27FC236}">
                    <a16:creationId xmlns:a16="http://schemas.microsoft.com/office/drawing/2014/main" id="{7C43E5CD-60E4-4142-9A8D-2D9E495BF75B}"/>
                  </a:ext>
                </a:extLst>
              </p:cNvPr>
              <p:cNvSpPr/>
              <p:nvPr/>
            </p:nvSpPr>
            <p:spPr>
              <a:xfrm>
                <a:off x="6095555" y="3312000"/>
                <a:ext cx="53721" cy="53720"/>
              </a:xfrm>
              <a:custGeom>
                <a:avLst/>
                <a:gdLst>
                  <a:gd name="connsiteX0" fmla="*/ 53721 w 53721"/>
                  <a:gd name="connsiteY0" fmla="*/ 26860 h 53720"/>
                  <a:gd name="connsiteX1" fmla="*/ 26860 w 53721"/>
                  <a:gd name="connsiteY1" fmla="*/ 53721 h 53720"/>
                  <a:gd name="connsiteX2" fmla="*/ 0 w 53721"/>
                  <a:gd name="connsiteY2" fmla="*/ 26861 h 53720"/>
                  <a:gd name="connsiteX3" fmla="*/ 26860 w 53721"/>
                  <a:gd name="connsiteY3" fmla="*/ 0 h 53720"/>
                  <a:gd name="connsiteX4" fmla="*/ 53721 w 53721"/>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7" name="Freeform: Shape 46">
                <a:extLst>
                  <a:ext uri="{FF2B5EF4-FFF2-40B4-BE49-F238E27FC236}">
                    <a16:creationId xmlns:a16="http://schemas.microsoft.com/office/drawing/2014/main" id="{FF52BE53-91A1-4D73-B365-DF87450D12CC}"/>
                  </a:ext>
                </a:extLst>
              </p:cNvPr>
              <p:cNvSpPr/>
              <p:nvPr/>
            </p:nvSpPr>
            <p:spPr>
              <a:xfrm>
                <a:off x="6208235" y="3299141"/>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8" name="Freeform: Shape 47">
                <a:extLst>
                  <a:ext uri="{FF2B5EF4-FFF2-40B4-BE49-F238E27FC236}">
                    <a16:creationId xmlns:a16="http://schemas.microsoft.com/office/drawing/2014/main" id="{209BC3BA-C3E0-4AF4-92CF-664EB339EBA8}"/>
                  </a:ext>
                </a:extLst>
              </p:cNvPr>
              <p:cNvSpPr/>
              <p:nvPr/>
            </p:nvSpPr>
            <p:spPr>
              <a:xfrm>
                <a:off x="6431311" y="3215321"/>
                <a:ext cx="53720" cy="53720"/>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9" name="Freeform: Shape 48">
                <a:extLst>
                  <a:ext uri="{FF2B5EF4-FFF2-40B4-BE49-F238E27FC236}">
                    <a16:creationId xmlns:a16="http://schemas.microsoft.com/office/drawing/2014/main" id="{D0A2D0F2-203D-417F-811D-33469F37EE19}"/>
                  </a:ext>
                </a:extLst>
              </p:cNvPr>
              <p:cNvSpPr/>
              <p:nvPr/>
            </p:nvSpPr>
            <p:spPr>
              <a:xfrm>
                <a:off x="5899435" y="3488403"/>
                <a:ext cx="9525" cy="186594"/>
              </a:xfrm>
              <a:custGeom>
                <a:avLst/>
                <a:gdLst>
                  <a:gd name="connsiteX0" fmla="*/ 0 w 9525"/>
                  <a:gd name="connsiteY0" fmla="*/ 0 h 186594"/>
                  <a:gd name="connsiteX1" fmla="*/ 0 w 9525"/>
                  <a:gd name="connsiteY1" fmla="*/ 186595 h 186594"/>
                </a:gdLst>
                <a:ahLst/>
                <a:cxnLst>
                  <a:cxn ang="0">
                    <a:pos x="connsiteX0" y="connsiteY0"/>
                  </a:cxn>
                  <a:cxn ang="0">
                    <a:pos x="connsiteX1" y="connsiteY1"/>
                  </a:cxn>
                </a:cxnLst>
                <a:rect l="l" t="t" r="r" b="b"/>
                <a:pathLst>
                  <a:path w="9525" h="186594">
                    <a:moveTo>
                      <a:pt x="0" y="0"/>
                    </a:moveTo>
                    <a:lnTo>
                      <a:pt x="0" y="18659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0" name="Freeform: Shape 49">
                <a:extLst>
                  <a:ext uri="{FF2B5EF4-FFF2-40B4-BE49-F238E27FC236}">
                    <a16:creationId xmlns:a16="http://schemas.microsoft.com/office/drawing/2014/main" id="{D8869677-47A9-4592-B814-210B8021AED1}"/>
                  </a:ext>
                </a:extLst>
              </p:cNvPr>
              <p:cNvSpPr/>
              <p:nvPr/>
            </p:nvSpPr>
            <p:spPr>
              <a:xfrm>
                <a:off x="6122891" y="3365626"/>
                <a:ext cx="9525" cy="309371"/>
              </a:xfrm>
              <a:custGeom>
                <a:avLst/>
                <a:gdLst>
                  <a:gd name="connsiteX0" fmla="*/ 0 w 9525"/>
                  <a:gd name="connsiteY0" fmla="*/ 0 h 309371"/>
                  <a:gd name="connsiteX1" fmla="*/ 0 w 9525"/>
                  <a:gd name="connsiteY1" fmla="*/ 309372 h 309371"/>
                </a:gdLst>
                <a:ahLst/>
                <a:cxnLst>
                  <a:cxn ang="0">
                    <a:pos x="connsiteX0" y="connsiteY0"/>
                  </a:cxn>
                  <a:cxn ang="0">
                    <a:pos x="connsiteX1" y="connsiteY1"/>
                  </a:cxn>
                </a:cxnLst>
                <a:rect l="l" t="t" r="r" b="b"/>
                <a:pathLst>
                  <a:path w="9525" h="309371">
                    <a:moveTo>
                      <a:pt x="0" y="0"/>
                    </a:moveTo>
                    <a:lnTo>
                      <a:pt x="0" y="30937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1" name="Freeform: Shape 50">
                <a:extLst>
                  <a:ext uri="{FF2B5EF4-FFF2-40B4-BE49-F238E27FC236}">
                    <a16:creationId xmlns:a16="http://schemas.microsoft.com/office/drawing/2014/main" id="{45423D17-6214-4DEC-8B24-8EDAAB044B87}"/>
                  </a:ext>
                </a:extLst>
              </p:cNvPr>
              <p:cNvSpPr/>
              <p:nvPr/>
            </p:nvSpPr>
            <p:spPr>
              <a:xfrm>
                <a:off x="6234715" y="3577176"/>
                <a:ext cx="9525" cy="99440"/>
              </a:xfrm>
              <a:custGeom>
                <a:avLst/>
                <a:gdLst>
                  <a:gd name="connsiteX0" fmla="*/ 0 w 9525"/>
                  <a:gd name="connsiteY0" fmla="*/ 0 h 99440"/>
                  <a:gd name="connsiteX1" fmla="*/ 0 w 9525"/>
                  <a:gd name="connsiteY1" fmla="*/ 99441 h 99440"/>
                </a:gdLst>
                <a:ahLst/>
                <a:cxnLst>
                  <a:cxn ang="0">
                    <a:pos x="connsiteX0" y="connsiteY0"/>
                  </a:cxn>
                  <a:cxn ang="0">
                    <a:pos x="connsiteX1" y="connsiteY1"/>
                  </a:cxn>
                </a:cxnLst>
                <a:rect l="l" t="t" r="r" b="b"/>
                <a:pathLst>
                  <a:path w="9525" h="99440">
                    <a:moveTo>
                      <a:pt x="0" y="0"/>
                    </a:moveTo>
                    <a:lnTo>
                      <a:pt x="0" y="99441"/>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5" name="Freeform: Shape 64">
                <a:extLst>
                  <a:ext uri="{FF2B5EF4-FFF2-40B4-BE49-F238E27FC236}">
                    <a16:creationId xmlns:a16="http://schemas.microsoft.com/office/drawing/2014/main" id="{C25F1607-5EC6-4807-BEA9-EF866774AB14}"/>
                  </a:ext>
                </a:extLst>
              </p:cNvPr>
              <p:cNvSpPr/>
              <p:nvPr/>
            </p:nvSpPr>
            <p:spPr>
              <a:xfrm>
                <a:off x="6234715" y="3352767"/>
                <a:ext cx="9525" cy="57054"/>
              </a:xfrm>
              <a:custGeom>
                <a:avLst/>
                <a:gdLst>
                  <a:gd name="connsiteX0" fmla="*/ 0 w 9525"/>
                  <a:gd name="connsiteY0" fmla="*/ 0 h 57054"/>
                  <a:gd name="connsiteX1" fmla="*/ 0 w 9525"/>
                  <a:gd name="connsiteY1" fmla="*/ 57055 h 57054"/>
                </a:gdLst>
                <a:ahLst/>
                <a:cxnLst>
                  <a:cxn ang="0">
                    <a:pos x="connsiteX0" y="connsiteY0"/>
                  </a:cxn>
                  <a:cxn ang="0">
                    <a:pos x="connsiteX1" y="connsiteY1"/>
                  </a:cxn>
                </a:cxnLst>
                <a:rect l="l" t="t" r="r" b="b"/>
                <a:pathLst>
                  <a:path w="9525" h="57054">
                    <a:moveTo>
                      <a:pt x="0" y="0"/>
                    </a:moveTo>
                    <a:lnTo>
                      <a:pt x="0" y="5705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6" name="Freeform: Shape 65">
                <a:extLst>
                  <a:ext uri="{FF2B5EF4-FFF2-40B4-BE49-F238E27FC236}">
                    <a16:creationId xmlns:a16="http://schemas.microsoft.com/office/drawing/2014/main" id="{6A55E717-BFE1-4FEF-95D4-16BD13332617}"/>
                  </a:ext>
                </a:extLst>
              </p:cNvPr>
              <p:cNvSpPr/>
              <p:nvPr/>
            </p:nvSpPr>
            <p:spPr>
              <a:xfrm>
                <a:off x="6346443" y="3652519"/>
                <a:ext cx="9525" cy="24098"/>
              </a:xfrm>
              <a:custGeom>
                <a:avLst/>
                <a:gdLst>
                  <a:gd name="connsiteX0" fmla="*/ 0 w 9525"/>
                  <a:gd name="connsiteY0" fmla="*/ 0 h 24098"/>
                  <a:gd name="connsiteX1" fmla="*/ 0 w 9525"/>
                  <a:gd name="connsiteY1" fmla="*/ 24098 h 24098"/>
                </a:gdLst>
                <a:ahLst/>
                <a:cxnLst>
                  <a:cxn ang="0">
                    <a:pos x="connsiteX0" y="connsiteY0"/>
                  </a:cxn>
                  <a:cxn ang="0">
                    <a:pos x="connsiteX1" y="connsiteY1"/>
                  </a:cxn>
                </a:cxnLst>
                <a:rect l="l" t="t" r="r" b="b"/>
                <a:pathLst>
                  <a:path w="9525" h="24098">
                    <a:moveTo>
                      <a:pt x="0" y="0"/>
                    </a:moveTo>
                    <a:lnTo>
                      <a:pt x="0" y="2409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7" name="Freeform: Shape 66">
                <a:extLst>
                  <a:ext uri="{FF2B5EF4-FFF2-40B4-BE49-F238E27FC236}">
                    <a16:creationId xmlns:a16="http://schemas.microsoft.com/office/drawing/2014/main" id="{CC3C5E40-9E9C-47FB-A1A4-6F4E9853A367}"/>
                  </a:ext>
                </a:extLst>
              </p:cNvPr>
              <p:cNvSpPr/>
              <p:nvPr/>
            </p:nvSpPr>
            <p:spPr>
              <a:xfrm>
                <a:off x="6458171" y="3269042"/>
                <a:ext cx="9525" cy="92106"/>
              </a:xfrm>
              <a:custGeom>
                <a:avLst/>
                <a:gdLst>
                  <a:gd name="connsiteX0" fmla="*/ 0 w 9525"/>
                  <a:gd name="connsiteY0" fmla="*/ 0 h 92106"/>
                  <a:gd name="connsiteX1" fmla="*/ 0 w 9525"/>
                  <a:gd name="connsiteY1" fmla="*/ 92107 h 92106"/>
                </a:gdLst>
                <a:ahLst/>
                <a:cxnLst>
                  <a:cxn ang="0">
                    <a:pos x="connsiteX0" y="connsiteY0"/>
                  </a:cxn>
                  <a:cxn ang="0">
                    <a:pos x="connsiteX1" y="connsiteY1"/>
                  </a:cxn>
                </a:cxnLst>
                <a:rect l="l" t="t" r="r" b="b"/>
                <a:pathLst>
                  <a:path w="9525" h="92106">
                    <a:moveTo>
                      <a:pt x="0" y="0"/>
                    </a:moveTo>
                    <a:lnTo>
                      <a:pt x="0" y="92107"/>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8" name="Freeform: Shape 67">
                <a:extLst>
                  <a:ext uri="{FF2B5EF4-FFF2-40B4-BE49-F238E27FC236}">
                    <a16:creationId xmlns:a16="http://schemas.microsoft.com/office/drawing/2014/main" id="{38493F23-1DB6-4250-B08C-3331BC7A09A8}"/>
                  </a:ext>
                </a:extLst>
              </p:cNvPr>
              <p:cNvSpPr/>
              <p:nvPr/>
            </p:nvSpPr>
            <p:spPr>
              <a:xfrm>
                <a:off x="5803899" y="3201986"/>
                <a:ext cx="749808" cy="587787"/>
              </a:xfrm>
              <a:custGeom>
                <a:avLst/>
                <a:gdLst>
                  <a:gd name="connsiteX0" fmla="*/ 749808 w 749808"/>
                  <a:gd name="connsiteY0" fmla="*/ 213741 h 587787"/>
                  <a:gd name="connsiteX1" fmla="*/ 749808 w 749808"/>
                  <a:gd name="connsiteY1" fmla="*/ 474631 h 587787"/>
                  <a:gd name="connsiteX2" fmla="*/ 0 w 749808"/>
                  <a:gd name="connsiteY2" fmla="*/ 474631 h 587787"/>
                  <a:gd name="connsiteX3" fmla="*/ 0 w 749808"/>
                  <a:gd name="connsiteY3" fmla="*/ 0 h 587787"/>
                  <a:gd name="connsiteX4" fmla="*/ 749808 w 749808"/>
                  <a:gd name="connsiteY4" fmla="*/ 0 h 587787"/>
                  <a:gd name="connsiteX5" fmla="*/ 749808 w 749808"/>
                  <a:gd name="connsiteY5" fmla="*/ 213741 h 587787"/>
                  <a:gd name="connsiteX6" fmla="*/ 374904 w 749808"/>
                  <a:gd name="connsiteY6" fmla="*/ 474631 h 587787"/>
                  <a:gd name="connsiteX7" fmla="*/ 374904 w 749808"/>
                  <a:gd name="connsiteY7" fmla="*/ 587788 h 587787"/>
                  <a:gd name="connsiteX8" fmla="*/ 224314 w 749808"/>
                  <a:gd name="connsiteY8" fmla="*/ 587788 h 587787"/>
                  <a:gd name="connsiteX9" fmla="*/ 525494 w 749808"/>
                  <a:gd name="connsiteY9" fmla="*/ 587788 h 5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808" h="587787">
                    <a:moveTo>
                      <a:pt x="749808" y="213741"/>
                    </a:moveTo>
                    <a:lnTo>
                      <a:pt x="749808" y="474631"/>
                    </a:lnTo>
                    <a:lnTo>
                      <a:pt x="0" y="474631"/>
                    </a:lnTo>
                    <a:lnTo>
                      <a:pt x="0" y="0"/>
                    </a:lnTo>
                    <a:lnTo>
                      <a:pt x="749808" y="0"/>
                    </a:lnTo>
                    <a:lnTo>
                      <a:pt x="749808" y="213741"/>
                    </a:lnTo>
                    <a:moveTo>
                      <a:pt x="374904" y="474631"/>
                    </a:moveTo>
                    <a:lnTo>
                      <a:pt x="374904" y="587788"/>
                    </a:lnTo>
                    <a:moveTo>
                      <a:pt x="224314" y="587788"/>
                    </a:moveTo>
                    <a:lnTo>
                      <a:pt x="525494" y="58778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9" name="Freeform: Shape 68">
                <a:extLst>
                  <a:ext uri="{FF2B5EF4-FFF2-40B4-BE49-F238E27FC236}">
                    <a16:creationId xmlns:a16="http://schemas.microsoft.com/office/drawing/2014/main" id="{D15660EA-177F-4667-BB4D-BBCA5658400A}"/>
                  </a:ext>
                </a:extLst>
              </p:cNvPr>
              <p:cNvSpPr/>
              <p:nvPr/>
            </p:nvSpPr>
            <p:spPr>
              <a:xfrm>
                <a:off x="6011163" y="3326002"/>
                <a:ext cx="9525" cy="350615"/>
              </a:xfrm>
              <a:custGeom>
                <a:avLst/>
                <a:gdLst>
                  <a:gd name="connsiteX0" fmla="*/ 0 w 9525"/>
                  <a:gd name="connsiteY0" fmla="*/ 0 h 350615"/>
                  <a:gd name="connsiteX1" fmla="*/ 0 w 9525"/>
                  <a:gd name="connsiteY1" fmla="*/ 350615 h 350615"/>
                </a:gdLst>
                <a:ahLst/>
                <a:cxnLst>
                  <a:cxn ang="0">
                    <a:pos x="connsiteX0" y="connsiteY0"/>
                  </a:cxn>
                  <a:cxn ang="0">
                    <a:pos x="connsiteX1" y="connsiteY1"/>
                  </a:cxn>
                </a:cxnLst>
                <a:rect l="l" t="t" r="r" b="b"/>
                <a:pathLst>
                  <a:path w="9525" h="350615">
                    <a:moveTo>
                      <a:pt x="0" y="0"/>
                    </a:moveTo>
                    <a:lnTo>
                      <a:pt x="0" y="3506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0" name="Freeform: Shape 69">
                <a:extLst>
                  <a:ext uri="{FF2B5EF4-FFF2-40B4-BE49-F238E27FC236}">
                    <a16:creationId xmlns:a16="http://schemas.microsoft.com/office/drawing/2014/main" id="{395E988F-1224-4881-9BC3-D90DA0B38529}"/>
                  </a:ext>
                </a:extLst>
              </p:cNvPr>
              <p:cNvSpPr/>
              <p:nvPr/>
            </p:nvSpPr>
            <p:spPr>
              <a:xfrm>
                <a:off x="6038024" y="3312000"/>
                <a:ext cx="60960" cy="14001"/>
              </a:xfrm>
              <a:custGeom>
                <a:avLst/>
                <a:gdLst>
                  <a:gd name="connsiteX0" fmla="*/ 0 w 60960"/>
                  <a:gd name="connsiteY0" fmla="*/ 0 h 14001"/>
                  <a:gd name="connsiteX1" fmla="*/ 60960 w 60960"/>
                  <a:gd name="connsiteY1" fmla="*/ 14002 h 14001"/>
                </a:gdLst>
                <a:ahLst/>
                <a:cxnLst>
                  <a:cxn ang="0">
                    <a:pos x="connsiteX0" y="connsiteY0"/>
                  </a:cxn>
                  <a:cxn ang="0">
                    <a:pos x="connsiteX1" y="connsiteY1"/>
                  </a:cxn>
                </a:cxnLst>
                <a:rect l="l" t="t" r="r" b="b"/>
                <a:pathLst>
                  <a:path w="60960" h="14001">
                    <a:moveTo>
                      <a:pt x="0" y="0"/>
                    </a:moveTo>
                    <a:lnTo>
                      <a:pt x="60960" y="1400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1" name="Freeform: Shape 70">
                <a:extLst>
                  <a:ext uri="{FF2B5EF4-FFF2-40B4-BE49-F238E27FC236}">
                    <a16:creationId xmlns:a16="http://schemas.microsoft.com/office/drawing/2014/main" id="{DAE599FD-3843-4FF8-91F4-1D9F5529E533}"/>
                  </a:ext>
                </a:extLst>
              </p:cNvPr>
              <p:cNvSpPr/>
              <p:nvPr/>
            </p:nvSpPr>
            <p:spPr>
              <a:xfrm>
                <a:off x="6149180" y="3326002"/>
                <a:ext cx="59055" cy="12858"/>
              </a:xfrm>
              <a:custGeom>
                <a:avLst/>
                <a:gdLst>
                  <a:gd name="connsiteX0" fmla="*/ 59055 w 59055"/>
                  <a:gd name="connsiteY0" fmla="*/ 0 h 12858"/>
                  <a:gd name="connsiteX1" fmla="*/ 0 w 59055"/>
                  <a:gd name="connsiteY1" fmla="*/ 12859 h 12858"/>
                </a:gdLst>
                <a:ahLst/>
                <a:cxnLst>
                  <a:cxn ang="0">
                    <a:pos x="connsiteX0" y="connsiteY0"/>
                  </a:cxn>
                  <a:cxn ang="0">
                    <a:pos x="connsiteX1" y="connsiteY1"/>
                  </a:cxn>
                </a:cxnLst>
                <a:rect l="l" t="t" r="r" b="b"/>
                <a:pathLst>
                  <a:path w="59055" h="12858">
                    <a:moveTo>
                      <a:pt x="59055" y="0"/>
                    </a:moveTo>
                    <a:lnTo>
                      <a:pt x="0" y="1285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2" name="Freeform: Shape 71">
                <a:extLst>
                  <a:ext uri="{FF2B5EF4-FFF2-40B4-BE49-F238E27FC236}">
                    <a16:creationId xmlns:a16="http://schemas.microsoft.com/office/drawing/2014/main" id="{BF567F21-13B2-4C4B-B82F-9BFD7DE550A7}"/>
                  </a:ext>
                </a:extLst>
              </p:cNvPr>
              <p:cNvSpPr/>
              <p:nvPr/>
            </p:nvSpPr>
            <p:spPr>
              <a:xfrm>
                <a:off x="6259480" y="3337051"/>
                <a:ext cx="30861" cy="18669"/>
              </a:xfrm>
              <a:custGeom>
                <a:avLst/>
                <a:gdLst>
                  <a:gd name="connsiteX0" fmla="*/ 0 w 30861"/>
                  <a:gd name="connsiteY0" fmla="*/ 0 h 18669"/>
                  <a:gd name="connsiteX1" fmla="*/ 30861 w 30861"/>
                  <a:gd name="connsiteY1" fmla="*/ 18669 h 18669"/>
                </a:gdLst>
                <a:ahLst/>
                <a:cxnLst>
                  <a:cxn ang="0">
                    <a:pos x="connsiteX0" y="connsiteY0"/>
                  </a:cxn>
                  <a:cxn ang="0">
                    <a:pos x="connsiteX1" y="connsiteY1"/>
                  </a:cxn>
                </a:cxnLst>
                <a:rect l="l" t="t" r="r" b="b"/>
                <a:pathLst>
                  <a:path w="30861" h="18669">
                    <a:moveTo>
                      <a:pt x="0" y="0"/>
                    </a:moveTo>
                    <a:lnTo>
                      <a:pt x="30861" y="1866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3" name="Freeform: Shape 72">
                <a:extLst>
                  <a:ext uri="{FF2B5EF4-FFF2-40B4-BE49-F238E27FC236}">
                    <a16:creationId xmlns:a16="http://schemas.microsoft.com/office/drawing/2014/main" id="{14EAA125-115B-4595-9D77-EA840B1CAE7A}"/>
                  </a:ext>
                </a:extLst>
              </p:cNvPr>
              <p:cNvSpPr/>
              <p:nvPr/>
            </p:nvSpPr>
            <p:spPr>
              <a:xfrm>
                <a:off x="6394163" y="3258279"/>
                <a:ext cx="42672" cy="77914"/>
              </a:xfrm>
              <a:custGeom>
                <a:avLst/>
                <a:gdLst>
                  <a:gd name="connsiteX0" fmla="*/ 42672 w 42672"/>
                  <a:gd name="connsiteY0" fmla="*/ 0 h 77914"/>
                  <a:gd name="connsiteX1" fmla="*/ 0 w 42672"/>
                  <a:gd name="connsiteY1" fmla="*/ 77915 h 77914"/>
                </a:gdLst>
                <a:ahLst/>
                <a:cxnLst>
                  <a:cxn ang="0">
                    <a:pos x="connsiteX0" y="connsiteY0"/>
                  </a:cxn>
                  <a:cxn ang="0">
                    <a:pos x="connsiteX1" y="connsiteY1"/>
                  </a:cxn>
                </a:cxnLst>
                <a:rect l="l" t="t" r="r" b="b"/>
                <a:pathLst>
                  <a:path w="42672" h="77914">
                    <a:moveTo>
                      <a:pt x="42672" y="0"/>
                    </a:moveTo>
                    <a:lnTo>
                      <a:pt x="0" y="779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4" name="Freeform: Shape 73">
                <a:extLst>
                  <a:ext uri="{FF2B5EF4-FFF2-40B4-BE49-F238E27FC236}">
                    <a16:creationId xmlns:a16="http://schemas.microsoft.com/office/drawing/2014/main" id="{70A75B61-0E6E-4EFD-8D78-6DA50AF61005}"/>
                  </a:ext>
                </a:extLst>
              </p:cNvPr>
              <p:cNvSpPr/>
              <p:nvPr/>
            </p:nvSpPr>
            <p:spPr>
              <a:xfrm>
                <a:off x="5914389" y="3312000"/>
                <a:ext cx="73342" cy="127349"/>
              </a:xfrm>
              <a:custGeom>
                <a:avLst/>
                <a:gdLst>
                  <a:gd name="connsiteX0" fmla="*/ 73342 w 73342"/>
                  <a:gd name="connsiteY0" fmla="*/ 0 h 127349"/>
                  <a:gd name="connsiteX1" fmla="*/ 0 w 73342"/>
                  <a:gd name="connsiteY1" fmla="*/ 127349 h 127349"/>
                </a:gdLst>
                <a:ahLst/>
                <a:cxnLst>
                  <a:cxn ang="0">
                    <a:pos x="connsiteX0" y="connsiteY0"/>
                  </a:cxn>
                  <a:cxn ang="0">
                    <a:pos x="connsiteX1" y="connsiteY1"/>
                  </a:cxn>
                </a:cxnLst>
                <a:rect l="l" t="t" r="r" b="b"/>
                <a:pathLst>
                  <a:path w="73342" h="127349">
                    <a:moveTo>
                      <a:pt x="73342" y="0"/>
                    </a:moveTo>
                    <a:lnTo>
                      <a:pt x="0" y="12734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5" name="Freeform: Shape 74">
                <a:extLst>
                  <a:ext uri="{FF2B5EF4-FFF2-40B4-BE49-F238E27FC236}">
                    <a16:creationId xmlns:a16="http://schemas.microsoft.com/office/drawing/2014/main" id="{6A9E17AA-06BA-4F89-BDD1-30F666485844}"/>
                  </a:ext>
                </a:extLst>
              </p:cNvPr>
              <p:cNvSpPr/>
              <p:nvPr/>
            </p:nvSpPr>
            <p:spPr>
              <a:xfrm>
                <a:off x="6210902" y="3334384"/>
                <a:ext cx="318134" cy="318134"/>
              </a:xfrm>
              <a:custGeom>
                <a:avLst/>
                <a:gdLst>
                  <a:gd name="connsiteX0" fmla="*/ 318135 w 318134"/>
                  <a:gd name="connsiteY0" fmla="*/ 159068 h 318134"/>
                  <a:gd name="connsiteX1" fmla="*/ 159067 w 318134"/>
                  <a:gd name="connsiteY1" fmla="*/ 318135 h 318134"/>
                  <a:gd name="connsiteX2" fmla="*/ 0 w 318134"/>
                  <a:gd name="connsiteY2" fmla="*/ 159067 h 318134"/>
                  <a:gd name="connsiteX3" fmla="*/ 159067 w 318134"/>
                  <a:gd name="connsiteY3" fmla="*/ 0 h 318134"/>
                  <a:gd name="connsiteX4" fmla="*/ 318135 w 318134"/>
                  <a:gd name="connsiteY4" fmla="*/ 159068 h 31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4" h="318134">
                    <a:moveTo>
                      <a:pt x="318135" y="159068"/>
                    </a:moveTo>
                    <a:cubicBezTo>
                      <a:pt x="318135" y="246918"/>
                      <a:pt x="246918" y="318135"/>
                      <a:pt x="159067" y="318135"/>
                    </a:cubicBezTo>
                    <a:cubicBezTo>
                      <a:pt x="71217" y="318135"/>
                      <a:pt x="0" y="246918"/>
                      <a:pt x="0" y="159067"/>
                    </a:cubicBezTo>
                    <a:cubicBezTo>
                      <a:pt x="0" y="71217"/>
                      <a:pt x="71217" y="0"/>
                      <a:pt x="159067" y="0"/>
                    </a:cubicBezTo>
                    <a:cubicBezTo>
                      <a:pt x="246918" y="0"/>
                      <a:pt x="318135" y="71217"/>
                      <a:pt x="318135" y="159068"/>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6" name="Freeform: Shape 75">
                <a:extLst>
                  <a:ext uri="{FF2B5EF4-FFF2-40B4-BE49-F238E27FC236}">
                    <a16:creationId xmlns:a16="http://schemas.microsoft.com/office/drawing/2014/main" id="{C9C05DD9-1CF3-413D-9B70-E47001D248BC}"/>
                  </a:ext>
                </a:extLst>
              </p:cNvPr>
              <p:cNvSpPr/>
              <p:nvPr/>
            </p:nvSpPr>
            <p:spPr>
              <a:xfrm>
                <a:off x="6481031" y="3607370"/>
                <a:ext cx="153066" cy="153161"/>
              </a:xfrm>
              <a:custGeom>
                <a:avLst/>
                <a:gdLst>
                  <a:gd name="connsiteX0" fmla="*/ 0 w 153066"/>
                  <a:gd name="connsiteY0" fmla="*/ 0 h 153161"/>
                  <a:gd name="connsiteX1" fmla="*/ 153067 w 153066"/>
                  <a:gd name="connsiteY1" fmla="*/ 153162 h 153161"/>
                </a:gdLst>
                <a:ahLst/>
                <a:cxnLst>
                  <a:cxn ang="0">
                    <a:pos x="connsiteX0" y="connsiteY0"/>
                  </a:cxn>
                  <a:cxn ang="0">
                    <a:pos x="connsiteX1" y="connsiteY1"/>
                  </a:cxn>
                </a:cxnLst>
                <a:rect l="l" t="t" r="r" b="b"/>
                <a:pathLst>
                  <a:path w="153066" h="153161">
                    <a:moveTo>
                      <a:pt x="0" y="0"/>
                    </a:moveTo>
                    <a:lnTo>
                      <a:pt x="153067" y="15316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sp>
        <p:nvSpPr>
          <p:cNvPr id="79" name="Arrow: Right 78">
            <a:extLst>
              <a:ext uri="{FF2B5EF4-FFF2-40B4-BE49-F238E27FC236}">
                <a16:creationId xmlns:a16="http://schemas.microsoft.com/office/drawing/2014/main" id="{44583757-720A-4F73-8F37-6203E197FFB7}"/>
              </a:ext>
            </a:extLst>
          </p:cNvPr>
          <p:cNvSpPr/>
          <p:nvPr/>
        </p:nvSpPr>
        <p:spPr bwMode="auto">
          <a:xfrm>
            <a:off x="2719861" y="3698645"/>
            <a:ext cx="3108999" cy="755453"/>
          </a:xfrm>
          <a:prstGeom prst="rightArrow">
            <a:avLst/>
          </a:prstGeom>
          <a:solidFill>
            <a:schemeClr val="bg1"/>
          </a:solidFill>
          <a:ln w="6350">
            <a:solidFill>
              <a:schemeClr val="bg1">
                <a:lumMod val="7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378">
              <a:defRPr/>
            </a:pPr>
            <a:r>
              <a:rPr lang="en-US" sz="1350" u="sng" dirty="0">
                <a:solidFill>
                  <a:srgbClr val="00B0F0"/>
                </a:solidFill>
                <a:hlinkClick r:id="rId3">
                  <a:extLst>
                    <a:ext uri="{A12FA001-AC4F-418D-AE19-62706E023703}">
                      <ahyp:hlinkClr xmlns:ahyp="http://schemas.microsoft.com/office/drawing/2018/hyperlinkcolor" val="tx"/>
                    </a:ext>
                  </a:extLst>
                </a:hlinkClick>
              </a:rPr>
              <a:t>https://aka.ms/ppac</a:t>
            </a:r>
            <a:endParaRPr lang="en-US" sz="1350" u="sng" dirty="0">
              <a:solidFill>
                <a:srgbClr val="00B0F0"/>
              </a:solidFill>
            </a:endParaRPr>
          </a:p>
        </p:txBody>
      </p:sp>
      <p:pic>
        <p:nvPicPr>
          <p:cNvPr id="7" name="Picture 6">
            <a:extLst>
              <a:ext uri="{FF2B5EF4-FFF2-40B4-BE49-F238E27FC236}">
                <a16:creationId xmlns:a16="http://schemas.microsoft.com/office/drawing/2014/main" id="{EACC126C-AA8B-454E-9892-7CE125B7DBEB}"/>
              </a:ext>
            </a:extLst>
          </p:cNvPr>
          <p:cNvPicPr>
            <a:picLocks noChangeAspect="1"/>
          </p:cNvPicPr>
          <p:nvPr/>
        </p:nvPicPr>
        <p:blipFill>
          <a:blip r:embed="rId4"/>
          <a:stretch>
            <a:fillRect/>
          </a:stretch>
        </p:blipFill>
        <p:spPr>
          <a:xfrm>
            <a:off x="6102241" y="618210"/>
            <a:ext cx="2140172" cy="4025691"/>
          </a:xfrm>
          <a:prstGeom prst="rect">
            <a:avLst/>
          </a:prstGeom>
        </p:spPr>
      </p:pic>
      <p:sp>
        <p:nvSpPr>
          <p:cNvPr id="8" name="Rectangle 7">
            <a:extLst>
              <a:ext uri="{FF2B5EF4-FFF2-40B4-BE49-F238E27FC236}">
                <a16:creationId xmlns:a16="http://schemas.microsoft.com/office/drawing/2014/main" id="{C1365C58-07C4-4F15-A9E6-982A89403004}"/>
              </a:ext>
            </a:extLst>
          </p:cNvPr>
          <p:cNvSpPr/>
          <p:nvPr/>
        </p:nvSpPr>
        <p:spPr bwMode="auto">
          <a:xfrm>
            <a:off x="6165342" y="1591056"/>
            <a:ext cx="2002536" cy="336042"/>
          </a:xfrm>
          <a:prstGeom prst="rect">
            <a:avLst/>
          </a:prstGeom>
          <a:noFill/>
          <a:ln w="57150">
            <a:solidFill>
              <a:srgbClr val="F3F2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6275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25" name="Group 24">
            <a:extLst>
              <a:ext uri="{FF2B5EF4-FFF2-40B4-BE49-F238E27FC236}">
                <a16:creationId xmlns:a16="http://schemas.microsoft.com/office/drawing/2014/main" id="{0746F735-17C1-44A6-8234-AC5B686051F5}"/>
              </a:ext>
            </a:extLst>
          </p:cNvPr>
          <p:cNvGrpSpPr/>
          <p:nvPr/>
        </p:nvGrpSpPr>
        <p:grpSpPr>
          <a:xfrm>
            <a:off x="585753" y="3725126"/>
            <a:ext cx="5333855" cy="874514"/>
            <a:chOff x="781003" y="4966835"/>
            <a:chExt cx="7111807" cy="1166018"/>
          </a:xfrm>
        </p:grpSpPr>
        <p:sp>
          <p:nvSpPr>
            <p:cNvPr id="18" name="Rectangle 17">
              <a:extLst>
                <a:ext uri="{FF2B5EF4-FFF2-40B4-BE49-F238E27FC236}">
                  <a16:creationId xmlns:a16="http://schemas.microsoft.com/office/drawing/2014/main" id="{E9C3E97D-2E71-4BDC-8A44-BCA094FE33BB}"/>
                </a:ext>
              </a:extLst>
            </p:cNvPr>
            <p:cNvSpPr/>
            <p:nvPr/>
          </p:nvSpPr>
          <p:spPr bwMode="auto">
            <a:xfrm>
              <a:off x="1712119" y="4966835"/>
              <a:ext cx="6180691"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3589E9D-80E0-4130-9897-0DA12089F69B}"/>
                </a:ext>
              </a:extLst>
            </p:cNvPr>
            <p:cNvSpPr/>
            <p:nvPr/>
          </p:nvSpPr>
          <p:spPr bwMode="auto">
            <a:xfrm>
              <a:off x="781003" y="5035097"/>
              <a:ext cx="1052559" cy="1097756"/>
            </a:xfrm>
            <a:prstGeom prst="rect">
              <a:avLst/>
            </a:prstGeom>
            <a:solidFill>
              <a:srgbClr val="F3F2F1"/>
            </a:solidFill>
            <a:ln w="6350">
              <a:solidFill>
                <a:srgbClr val="D4D2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itle 1">
            <a:extLst>
              <a:ext uri="{FF2B5EF4-FFF2-40B4-BE49-F238E27FC236}">
                <a16:creationId xmlns:a16="http://schemas.microsoft.com/office/drawing/2014/main" id="{F103B763-8BB7-4188-A1FD-D0A9A30A262D}"/>
              </a:ext>
            </a:extLst>
          </p:cNvPr>
          <p:cNvSpPr>
            <a:spLocks noGrp="1"/>
          </p:cNvSpPr>
          <p:nvPr>
            <p:ph type="title" idx="4294967295"/>
          </p:nvPr>
        </p:nvSpPr>
        <p:spPr>
          <a:xfrm>
            <a:off x="350044" y="357187"/>
            <a:ext cx="8793956" cy="595313"/>
          </a:xfrm>
        </p:spPr>
        <p:txBody>
          <a:bodyPr/>
          <a:lstStyle/>
          <a:p>
            <a:r>
              <a:rPr lang="en-US" sz="2400" dirty="0"/>
              <a:t>Capacity report for customers on new storage based</a:t>
            </a:r>
            <a:br>
              <a:rPr lang="en-US" sz="2400" dirty="0"/>
            </a:br>
            <a:r>
              <a:rPr lang="en-US" sz="2400" dirty="0"/>
              <a:t>licensing model</a:t>
            </a: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pic>
        <p:nvPicPr>
          <p:cNvPr id="24" name="Picture Placeholder 8" descr="A screenshot of a social media post&#10;&#10;Description automatically generated">
            <a:extLst>
              <a:ext uri="{FF2B5EF4-FFF2-40B4-BE49-F238E27FC236}">
                <a16:creationId xmlns:a16="http://schemas.microsoft.com/office/drawing/2014/main" id="{7677DEC3-D297-40E1-9E4F-36201D62A8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01099" y="1508760"/>
            <a:ext cx="5333612" cy="2999752"/>
          </a:xfrm>
          <a:prstGeom prst="rect">
            <a:avLst/>
          </a:prstGeom>
        </p:spPr>
      </p:pic>
      <p:pic>
        <p:nvPicPr>
          <p:cNvPr id="17" name="Picture 16" descr="A close up of a screen&#10;&#10;Description automatically generated">
            <a:extLst>
              <a:ext uri="{FF2B5EF4-FFF2-40B4-BE49-F238E27FC236}">
                <a16:creationId xmlns:a16="http://schemas.microsoft.com/office/drawing/2014/main" id="{9E9AC2CA-1A67-43EC-BDF7-AB3A34237C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Tree>
    <p:extLst>
      <p:ext uri="{BB962C8B-B14F-4D97-AF65-F5344CB8AC3E}">
        <p14:creationId xmlns:p14="http://schemas.microsoft.com/office/powerpoint/2010/main" val="33350910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60315E2-4A17-4066-8BA7-43DCA9DA4AE5}"/>
              </a:ext>
            </a:extLst>
          </p:cNvPr>
          <p:cNvGrpSpPr/>
          <p:nvPr/>
        </p:nvGrpSpPr>
        <p:grpSpPr>
          <a:xfrm>
            <a:off x="349532" y="1218861"/>
            <a:ext cx="5854836" cy="3636168"/>
            <a:chOff x="466042" y="1625148"/>
            <a:chExt cx="7806448" cy="4848224"/>
          </a:xfrm>
        </p:grpSpPr>
        <p:grpSp>
          <p:nvGrpSpPr>
            <p:cNvPr id="34" name="Group 33">
              <a:extLst>
                <a:ext uri="{FF2B5EF4-FFF2-40B4-BE49-F238E27FC236}">
                  <a16:creationId xmlns:a16="http://schemas.microsoft.com/office/drawing/2014/main" id="{243AB53E-1774-410E-B924-295EFA1BFAFC}"/>
                </a:ext>
              </a:extLst>
            </p:cNvPr>
            <p:cNvGrpSpPr/>
            <p:nvPr/>
          </p:nvGrpSpPr>
          <p:grpSpPr>
            <a:xfrm>
              <a:off x="778623" y="2011681"/>
              <a:ext cx="7117603" cy="4121172"/>
              <a:chOff x="778623" y="2011681"/>
              <a:chExt cx="7117603" cy="4121172"/>
            </a:xfrm>
          </p:grpSpPr>
          <p:grpSp>
            <p:nvGrpSpPr>
              <p:cNvPr id="35" name="Group 34">
                <a:extLst>
                  <a:ext uri="{FF2B5EF4-FFF2-40B4-BE49-F238E27FC236}">
                    <a16:creationId xmlns:a16="http://schemas.microsoft.com/office/drawing/2014/main" id="{51619202-B92B-435D-BD8A-7C86D6E5F971}"/>
                  </a:ext>
                </a:extLst>
              </p:cNvPr>
              <p:cNvGrpSpPr/>
              <p:nvPr/>
            </p:nvGrpSpPr>
            <p:grpSpPr>
              <a:xfrm>
                <a:off x="778623" y="4966835"/>
                <a:ext cx="7114187" cy="1166018"/>
                <a:chOff x="778623" y="4966835"/>
                <a:chExt cx="7114187" cy="1166018"/>
              </a:xfrm>
            </p:grpSpPr>
            <p:sp>
              <p:nvSpPr>
                <p:cNvPr id="42" name="Rectangle 41">
                  <a:extLst>
                    <a:ext uri="{FF2B5EF4-FFF2-40B4-BE49-F238E27FC236}">
                      <a16:creationId xmlns:a16="http://schemas.microsoft.com/office/drawing/2014/main" id="{C7B90EF5-4154-492B-8665-59A95F99D38A}"/>
                    </a:ext>
                  </a:extLst>
                </p:cNvPr>
                <p:cNvSpPr/>
                <p:nvPr/>
              </p:nvSpPr>
              <p:spPr bwMode="auto">
                <a:xfrm>
                  <a:off x="778623" y="4966835"/>
                  <a:ext cx="7114187"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38F10AA6-783F-4AB2-8081-B8A41AC58FD7}"/>
                    </a:ext>
                  </a:extLst>
                </p:cNvPr>
                <p:cNvSpPr/>
                <p:nvPr/>
              </p:nvSpPr>
              <p:spPr bwMode="auto">
                <a:xfrm>
                  <a:off x="781797" y="5035097"/>
                  <a:ext cx="5352303" cy="1097756"/>
                </a:xfrm>
                <a:prstGeom prst="rect">
                  <a:avLst/>
                </a:prstGeom>
                <a:solidFill>
                  <a:srgbClr val="C0C0C0"/>
                </a:solidFill>
                <a:ln w="6350">
                  <a:solidFill>
                    <a:srgbClr val="D4D2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4D3B610D-E4E5-4068-9630-FFBAC92D21D2}"/>
                  </a:ext>
                </a:extLst>
              </p:cNvPr>
              <p:cNvGrpSpPr/>
              <p:nvPr/>
            </p:nvGrpSpPr>
            <p:grpSpPr>
              <a:xfrm>
                <a:off x="801466" y="2011681"/>
                <a:ext cx="7094760" cy="3898220"/>
                <a:chOff x="2293977" y="1626206"/>
                <a:chExt cx="7682691" cy="4221259"/>
              </a:xfrm>
            </p:grpSpPr>
            <p:grpSp>
              <p:nvGrpSpPr>
                <p:cNvPr id="37" name="Group 36">
                  <a:extLst>
                    <a:ext uri="{FF2B5EF4-FFF2-40B4-BE49-F238E27FC236}">
                      <a16:creationId xmlns:a16="http://schemas.microsoft.com/office/drawing/2014/main" id="{C338E0C7-49CC-4028-84F5-A5C2357F58CC}"/>
                    </a:ext>
                  </a:extLst>
                </p:cNvPr>
                <p:cNvGrpSpPr/>
                <p:nvPr/>
              </p:nvGrpSpPr>
              <p:grpSpPr>
                <a:xfrm>
                  <a:off x="2293977" y="1626206"/>
                  <a:ext cx="7682691" cy="4221259"/>
                  <a:chOff x="2293977" y="1626206"/>
                  <a:chExt cx="7682691" cy="4221259"/>
                </a:xfrm>
              </p:grpSpPr>
              <p:pic>
                <p:nvPicPr>
                  <p:cNvPr id="40" name="Picture 39">
                    <a:extLst>
                      <a:ext uri="{FF2B5EF4-FFF2-40B4-BE49-F238E27FC236}">
                        <a16:creationId xmlns:a16="http://schemas.microsoft.com/office/drawing/2014/main" id="{F9AC5673-88E3-4B19-9F51-17FF84197B65}"/>
                      </a:ext>
                    </a:extLst>
                  </p:cNvPr>
                  <p:cNvPicPr>
                    <a:picLocks noChangeAspect="1"/>
                  </p:cNvPicPr>
                  <p:nvPr/>
                </p:nvPicPr>
                <p:blipFill>
                  <a:blip r:embed="rId3"/>
                  <a:stretch>
                    <a:fillRect/>
                  </a:stretch>
                </p:blipFill>
                <p:spPr>
                  <a:xfrm>
                    <a:off x="2293977" y="1626206"/>
                    <a:ext cx="7682691" cy="4221259"/>
                  </a:xfrm>
                  <a:prstGeom prst="rect">
                    <a:avLst/>
                  </a:prstGeom>
                </p:spPr>
              </p:pic>
              <p:sp>
                <p:nvSpPr>
                  <p:cNvPr id="41" name="Rectangle 40">
                    <a:extLst>
                      <a:ext uri="{FF2B5EF4-FFF2-40B4-BE49-F238E27FC236}">
                        <a16:creationId xmlns:a16="http://schemas.microsoft.com/office/drawing/2014/main" id="{DC03C82E-2CBB-45B1-8332-63E22E3D8C7C}"/>
                      </a:ext>
                    </a:extLst>
                  </p:cNvPr>
                  <p:cNvSpPr/>
                  <p:nvPr/>
                </p:nvSpPr>
                <p:spPr bwMode="auto">
                  <a:xfrm>
                    <a:off x="8167528" y="3692890"/>
                    <a:ext cx="1730497" cy="6891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8" name="Picture 37">
                  <a:extLst>
                    <a:ext uri="{FF2B5EF4-FFF2-40B4-BE49-F238E27FC236}">
                      <a16:creationId xmlns:a16="http://schemas.microsoft.com/office/drawing/2014/main" id="{3E8E7A40-B3BB-4970-9414-B6E70D7EDB28}"/>
                    </a:ext>
                  </a:extLst>
                </p:cNvPr>
                <p:cNvPicPr>
                  <a:picLocks noChangeAspect="1"/>
                </p:cNvPicPr>
                <p:nvPr/>
              </p:nvPicPr>
              <p:blipFill>
                <a:blip r:embed="rId4"/>
                <a:stretch>
                  <a:fillRect/>
                </a:stretch>
              </p:blipFill>
              <p:spPr>
                <a:xfrm>
                  <a:off x="8204879" y="3605035"/>
                  <a:ext cx="1730497" cy="307024"/>
                </a:xfrm>
                <a:prstGeom prst="rect">
                  <a:avLst/>
                </a:prstGeom>
              </p:spPr>
            </p:pic>
            <p:sp>
              <p:nvSpPr>
                <p:cNvPr id="39" name="Rectangle 38">
                  <a:extLst>
                    <a:ext uri="{FF2B5EF4-FFF2-40B4-BE49-F238E27FC236}">
                      <a16:creationId xmlns:a16="http://schemas.microsoft.com/office/drawing/2014/main" id="{D238EE78-E2FE-4BFB-87CC-3F0905D838F3}"/>
                    </a:ext>
                  </a:extLst>
                </p:cNvPr>
                <p:cNvSpPr/>
                <p:nvPr/>
              </p:nvSpPr>
              <p:spPr bwMode="auto">
                <a:xfrm>
                  <a:off x="9281732" y="3692890"/>
                  <a:ext cx="653643" cy="1776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68580" bIns="0" numCol="1" spcCol="0" rtlCol="0" fromWordArt="0" anchor="ctr" anchorCtr="0" forceAA="0" compatLnSpc="1">
                  <a:prstTxWarp prst="textNoShape">
                    <a:avLst/>
                  </a:prstTxWarp>
                  <a:noAutofit/>
                </a:bodyPr>
                <a:lstStyle/>
                <a:p>
                  <a:pPr algn="r" defTabSz="685577" fontAlgn="base">
                    <a:lnSpc>
                      <a:spcPct val="90000"/>
                    </a:lnSpc>
                    <a:spcBef>
                      <a:spcPct val="0"/>
                    </a:spcBef>
                    <a:spcAft>
                      <a:spcPct val="0"/>
                    </a:spcAft>
                  </a:pPr>
                  <a:r>
                    <a:rPr lang="en-US" sz="588" b="1" dirty="0">
                      <a:solidFill>
                        <a:srgbClr val="3C3C41"/>
                      </a:solidFill>
                      <a:latin typeface="Segoe UI"/>
                      <a:ea typeface="Segoe UI" pitchFamily="34" charset="0"/>
                      <a:cs typeface="Segoe UI" pitchFamily="34" charset="0"/>
                    </a:rPr>
                    <a:t>25 GB</a:t>
                  </a:r>
                </a:p>
              </p:txBody>
            </p:sp>
          </p:grpSp>
        </p:grpSp>
        <p:pic>
          <p:nvPicPr>
            <p:cNvPr id="17" name="Picture 16" descr="A close up of a screen&#10;&#10;Description automatically generated">
              <a:extLst>
                <a:ext uri="{FF2B5EF4-FFF2-40B4-BE49-F238E27FC236}">
                  <a16:creationId xmlns:a16="http://schemas.microsoft.com/office/drawing/2014/main" id="{9E9AC2CA-1A67-43EC-BDF7-AB3A34237C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042" y="1625148"/>
              <a:ext cx="7806448" cy="4848224"/>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grpSp>
      <p:sp>
        <p:nvSpPr>
          <p:cNvPr id="6" name="Title 1">
            <a:extLst>
              <a:ext uri="{FF2B5EF4-FFF2-40B4-BE49-F238E27FC236}">
                <a16:creationId xmlns:a16="http://schemas.microsoft.com/office/drawing/2014/main" id="{E3C8F583-D6D4-4655-A5AF-C3728EE4CE9D}"/>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a:t>Storage capacity entitlements breakdown</a:t>
            </a:r>
          </a:p>
        </p:txBody>
      </p:sp>
    </p:spTree>
    <p:extLst>
      <p:ext uri="{BB962C8B-B14F-4D97-AF65-F5344CB8AC3E}">
        <p14:creationId xmlns:p14="http://schemas.microsoft.com/office/powerpoint/2010/main" val="36917213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DD08387A-890C-45A9-8FCC-BC2EDC28722F}"/>
              </a:ext>
            </a:extLst>
          </p:cNvPr>
          <p:cNvGrpSpPr/>
          <p:nvPr/>
        </p:nvGrpSpPr>
        <p:grpSpPr>
          <a:xfrm>
            <a:off x="587539" y="1508760"/>
            <a:ext cx="5332069" cy="3090880"/>
            <a:chOff x="783385" y="2011680"/>
            <a:chExt cx="7109425" cy="4121173"/>
          </a:xfrm>
        </p:grpSpPr>
        <p:grpSp>
          <p:nvGrpSpPr>
            <p:cNvPr id="36" name="Group 35">
              <a:extLst>
                <a:ext uri="{FF2B5EF4-FFF2-40B4-BE49-F238E27FC236}">
                  <a16:creationId xmlns:a16="http://schemas.microsoft.com/office/drawing/2014/main" id="{E3DE611D-A5B1-4927-9279-4461C83B1BD7}"/>
                </a:ext>
              </a:extLst>
            </p:cNvPr>
            <p:cNvGrpSpPr/>
            <p:nvPr/>
          </p:nvGrpSpPr>
          <p:grpSpPr>
            <a:xfrm>
              <a:off x="783385" y="4966835"/>
              <a:ext cx="7109425" cy="1166018"/>
              <a:chOff x="783385" y="4966835"/>
              <a:chExt cx="7109425" cy="1166018"/>
            </a:xfrm>
          </p:grpSpPr>
          <p:sp>
            <p:nvSpPr>
              <p:cNvPr id="38" name="Rectangle 37">
                <a:extLst>
                  <a:ext uri="{FF2B5EF4-FFF2-40B4-BE49-F238E27FC236}">
                    <a16:creationId xmlns:a16="http://schemas.microsoft.com/office/drawing/2014/main" id="{39EACE35-10CE-437D-96C6-F9D02FC266A4}"/>
                  </a:ext>
                </a:extLst>
              </p:cNvPr>
              <p:cNvSpPr/>
              <p:nvPr/>
            </p:nvSpPr>
            <p:spPr bwMode="auto">
              <a:xfrm>
                <a:off x="1712119" y="4966835"/>
                <a:ext cx="6180691"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384EC58-702C-48AE-A464-E5403BF031DF}"/>
                  </a:ext>
                </a:extLst>
              </p:cNvPr>
              <p:cNvSpPr/>
              <p:nvPr/>
            </p:nvSpPr>
            <p:spPr bwMode="auto">
              <a:xfrm>
                <a:off x="783385" y="5035097"/>
                <a:ext cx="1050177" cy="1097756"/>
              </a:xfrm>
              <a:prstGeom prst="rect">
                <a:avLst/>
              </a:prstGeom>
              <a:solidFill>
                <a:srgbClr val="F3F2F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pic>
          <p:nvPicPr>
            <p:cNvPr id="37" name="Picture Placeholder 7" descr="A screenshot of a social media post&#10;&#10;Description automatically generated">
              <a:extLst>
                <a:ext uri="{FF2B5EF4-FFF2-40B4-BE49-F238E27FC236}">
                  <a16:creationId xmlns:a16="http://schemas.microsoft.com/office/drawing/2014/main" id="{81CD7175-2A61-41B9-9082-B3A87280EF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94"/>
            <a:stretch/>
          </p:blipFill>
          <p:spPr>
            <a:xfrm>
              <a:off x="801465" y="2011680"/>
              <a:ext cx="7072535" cy="3924300"/>
            </a:xfrm>
            <a:prstGeom prst="rect">
              <a:avLst/>
            </a:prstGeom>
          </p:spPr>
        </p:pic>
      </p:grpSp>
      <p:pic>
        <p:nvPicPr>
          <p:cNvPr id="23" name="Picture 22" descr="A close up of a screen&#10;&#10;Description automatically generated">
            <a:extLst>
              <a:ext uri="{FF2B5EF4-FFF2-40B4-BE49-F238E27FC236}">
                <a16:creationId xmlns:a16="http://schemas.microsoft.com/office/drawing/2014/main" id="{02B3E3CF-963A-4A28-8B54-49EDE535C7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
        <p:nvSpPr>
          <p:cNvPr id="6" name="Title 1">
            <a:extLst>
              <a:ext uri="{FF2B5EF4-FFF2-40B4-BE49-F238E27FC236}">
                <a16:creationId xmlns:a16="http://schemas.microsoft.com/office/drawing/2014/main" id="{91973DBF-3FB7-4D78-9DD5-18DE58630B3A}"/>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a:t>Per environment breakdown</a:t>
            </a:r>
          </a:p>
        </p:txBody>
      </p:sp>
    </p:spTree>
    <p:extLst>
      <p:ext uri="{BB962C8B-B14F-4D97-AF65-F5344CB8AC3E}">
        <p14:creationId xmlns:p14="http://schemas.microsoft.com/office/powerpoint/2010/main" val="12067806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DD3A62DB-126E-49B8-B2CA-365A4B699941}"/>
              </a:ext>
            </a:extLst>
          </p:cNvPr>
          <p:cNvGrpSpPr/>
          <p:nvPr/>
        </p:nvGrpSpPr>
        <p:grpSpPr>
          <a:xfrm>
            <a:off x="555307" y="1508760"/>
            <a:ext cx="5348288" cy="3090880"/>
            <a:chOff x="763270" y="2011680"/>
            <a:chExt cx="7131050" cy="4121173"/>
          </a:xfrm>
        </p:grpSpPr>
        <p:grpSp>
          <p:nvGrpSpPr>
            <p:cNvPr id="36" name="Group 35">
              <a:extLst>
                <a:ext uri="{FF2B5EF4-FFF2-40B4-BE49-F238E27FC236}">
                  <a16:creationId xmlns:a16="http://schemas.microsoft.com/office/drawing/2014/main" id="{E3DE611D-A5B1-4927-9279-4461C83B1BD7}"/>
                </a:ext>
              </a:extLst>
            </p:cNvPr>
            <p:cNvGrpSpPr/>
            <p:nvPr/>
          </p:nvGrpSpPr>
          <p:grpSpPr>
            <a:xfrm>
              <a:off x="763270" y="4966835"/>
              <a:ext cx="7129540" cy="1166018"/>
              <a:chOff x="763270" y="4966835"/>
              <a:chExt cx="7129540" cy="1166018"/>
            </a:xfrm>
          </p:grpSpPr>
          <p:sp>
            <p:nvSpPr>
              <p:cNvPr id="38" name="Rectangle 37">
                <a:extLst>
                  <a:ext uri="{FF2B5EF4-FFF2-40B4-BE49-F238E27FC236}">
                    <a16:creationId xmlns:a16="http://schemas.microsoft.com/office/drawing/2014/main" id="{39EACE35-10CE-437D-96C6-F9D02FC266A4}"/>
                  </a:ext>
                </a:extLst>
              </p:cNvPr>
              <p:cNvSpPr/>
              <p:nvPr/>
            </p:nvSpPr>
            <p:spPr bwMode="auto">
              <a:xfrm>
                <a:off x="1712119" y="4966835"/>
                <a:ext cx="6180691"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384EC58-702C-48AE-A464-E5403BF031DF}"/>
                  </a:ext>
                </a:extLst>
              </p:cNvPr>
              <p:cNvSpPr/>
              <p:nvPr/>
            </p:nvSpPr>
            <p:spPr bwMode="auto">
              <a:xfrm>
                <a:off x="763270" y="5035097"/>
                <a:ext cx="282575" cy="1097756"/>
              </a:xfrm>
              <a:prstGeom prst="rect">
                <a:avLst/>
              </a:prstGeom>
              <a:solidFill>
                <a:srgbClr val="F3F2F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pic>
          <p:nvPicPr>
            <p:cNvPr id="2" name="Picture Placeholder 6" descr="A screenshot of a cell phone&#10;&#10;Description automatically generated">
              <a:extLst>
                <a:ext uri="{FF2B5EF4-FFF2-40B4-BE49-F238E27FC236}">
                  <a16:creationId xmlns:a16="http://schemas.microsoft.com/office/drawing/2014/main" id="{FF045EAB-B76D-4682-8DEF-C47687CD3B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09085" y="2011680"/>
              <a:ext cx="7085235" cy="3868470"/>
            </a:xfrm>
            <a:prstGeom prst="rect">
              <a:avLst/>
            </a:prstGeom>
          </p:spPr>
        </p:pic>
      </p:grpSp>
      <p:pic>
        <p:nvPicPr>
          <p:cNvPr id="23" name="Picture 22" descr="A close up of a screen&#10;&#10;Description automatically generated">
            <a:extLst>
              <a:ext uri="{FF2B5EF4-FFF2-40B4-BE49-F238E27FC236}">
                <a16:creationId xmlns:a16="http://schemas.microsoft.com/office/drawing/2014/main" id="{02B3E3CF-963A-4A28-8B54-49EDE535C7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
        <p:nvSpPr>
          <p:cNvPr id="4" name="Title 1">
            <a:extLst>
              <a:ext uri="{FF2B5EF4-FFF2-40B4-BE49-F238E27FC236}">
                <a16:creationId xmlns:a16="http://schemas.microsoft.com/office/drawing/2014/main" id="{DE4E3065-8F04-4B6B-9969-B9DA961BE6FB}"/>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a:t>Database, File and Log Capacity usage per Dataverse</a:t>
            </a:r>
            <a:br>
              <a:rPr lang="en-US" sz="2400" dirty="0"/>
            </a:br>
            <a:r>
              <a:rPr lang="en-US" sz="2400" dirty="0"/>
              <a:t>environment</a:t>
            </a:r>
          </a:p>
        </p:txBody>
      </p:sp>
    </p:spTree>
    <p:extLst>
      <p:ext uri="{BB962C8B-B14F-4D97-AF65-F5344CB8AC3E}">
        <p14:creationId xmlns:p14="http://schemas.microsoft.com/office/powerpoint/2010/main" val="1795078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pic>
        <p:nvPicPr>
          <p:cNvPr id="23" name="Picture 22" descr="A close up of a screen&#10;&#10;Description automatically generated">
            <a:extLst>
              <a:ext uri="{FF2B5EF4-FFF2-40B4-BE49-F238E27FC236}">
                <a16:creationId xmlns:a16="http://schemas.microsoft.com/office/drawing/2014/main" id="{02B3E3CF-963A-4A28-8B54-49EDE535C7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
        <p:nvSpPr>
          <p:cNvPr id="4" name="Title 1">
            <a:extLst>
              <a:ext uri="{FF2B5EF4-FFF2-40B4-BE49-F238E27FC236}">
                <a16:creationId xmlns:a16="http://schemas.microsoft.com/office/drawing/2014/main" id="{DE4E3065-8F04-4B6B-9969-B9DA961BE6FB}"/>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err="1"/>
              <a:t>Dataverse</a:t>
            </a:r>
            <a:r>
              <a:rPr lang="en-US" sz="2400" dirty="0"/>
              <a:t> for Teams capacity</a:t>
            </a:r>
          </a:p>
        </p:txBody>
      </p:sp>
      <p:pic>
        <p:nvPicPr>
          <p:cNvPr id="6" name="Picture 5">
            <a:extLst>
              <a:ext uri="{FF2B5EF4-FFF2-40B4-BE49-F238E27FC236}">
                <a16:creationId xmlns:a16="http://schemas.microsoft.com/office/drawing/2014/main" id="{B0C27DBA-BB14-4AF7-BAA7-C2FB6ECD144E}"/>
              </a:ext>
            </a:extLst>
          </p:cNvPr>
          <p:cNvPicPr>
            <a:picLocks noChangeAspect="1"/>
          </p:cNvPicPr>
          <p:nvPr/>
        </p:nvPicPr>
        <p:blipFill>
          <a:blip r:embed="rId4"/>
          <a:stretch>
            <a:fillRect/>
          </a:stretch>
        </p:blipFill>
        <p:spPr>
          <a:xfrm>
            <a:off x="599928" y="1515331"/>
            <a:ext cx="5330355" cy="3047791"/>
          </a:xfrm>
          <a:prstGeom prst="rect">
            <a:avLst/>
          </a:prstGeom>
        </p:spPr>
      </p:pic>
    </p:spTree>
    <p:extLst>
      <p:ext uri="{BB962C8B-B14F-4D97-AF65-F5344CB8AC3E}">
        <p14:creationId xmlns:p14="http://schemas.microsoft.com/office/powerpoint/2010/main" val="32734629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Dataverse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3864700547"/>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519AA8F-50CE-43C2-90AD-D89375D18239}"/>
              </a:ext>
            </a:extLst>
          </p:cNvPr>
          <p:cNvSpPr/>
          <p:nvPr/>
        </p:nvSpPr>
        <p:spPr bwMode="auto">
          <a:xfrm>
            <a:off x="272081" y="1"/>
            <a:ext cx="4753839" cy="3449516"/>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 name="Freeform: Shape 6">
            <a:extLst>
              <a:ext uri="{FF2B5EF4-FFF2-40B4-BE49-F238E27FC236}">
                <a16:creationId xmlns:a16="http://schemas.microsoft.com/office/drawing/2014/main" id="{7D3A7396-FC39-4A3D-AA9B-23BA568ACCD5}"/>
              </a:ext>
            </a:extLst>
          </p:cNvPr>
          <p:cNvSpPr/>
          <p:nvPr/>
        </p:nvSpPr>
        <p:spPr bwMode="auto">
          <a:xfrm>
            <a:off x="0" y="1"/>
            <a:ext cx="4753839" cy="3449516"/>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solidFill>
            <a:srgbClr val="EAEAEA"/>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6" name="Title 5">
            <a:extLst>
              <a:ext uri="{FF2B5EF4-FFF2-40B4-BE49-F238E27FC236}">
                <a16:creationId xmlns:a16="http://schemas.microsoft.com/office/drawing/2014/main" id="{35B13C18-4D1B-40FA-9358-EF70FFFD9EDA}"/>
              </a:ext>
            </a:extLst>
          </p:cNvPr>
          <p:cNvSpPr>
            <a:spLocks noGrp="1"/>
          </p:cNvSpPr>
          <p:nvPr>
            <p:ph type="title"/>
          </p:nvPr>
        </p:nvSpPr>
        <p:spPr>
          <a:xfrm>
            <a:off x="332074" y="530907"/>
            <a:ext cx="2715926" cy="617028"/>
          </a:xfrm>
        </p:spPr>
        <p:txBody>
          <a:bodyPr/>
          <a:lstStyle/>
          <a:p>
            <a:r>
              <a:rPr lang="en-IN" sz="2700" dirty="0"/>
              <a:t>Capacity enforcements</a:t>
            </a:r>
          </a:p>
        </p:txBody>
      </p:sp>
      <p:sp>
        <p:nvSpPr>
          <p:cNvPr id="22" name="TextBox 21">
            <a:extLst>
              <a:ext uri="{FF2B5EF4-FFF2-40B4-BE49-F238E27FC236}">
                <a16:creationId xmlns:a16="http://schemas.microsoft.com/office/drawing/2014/main" id="{D9FF577F-5BE9-4931-A643-CAD4043661FC}"/>
              </a:ext>
            </a:extLst>
          </p:cNvPr>
          <p:cNvSpPr txBox="1"/>
          <p:nvPr/>
        </p:nvSpPr>
        <p:spPr>
          <a:xfrm>
            <a:off x="4483986" y="3396344"/>
            <a:ext cx="2085543" cy="952839"/>
          </a:xfrm>
          <a:prstGeom prst="rect">
            <a:avLst/>
          </a:prstGeom>
          <a:noFill/>
        </p:spPr>
        <p:txBody>
          <a:bodyPr wrap="square" lIns="0" tIns="0" rIns="0" bIns="0" anchor="t">
            <a:noAutofit/>
          </a:bodyPr>
          <a:lstStyle/>
          <a:p>
            <a:pPr marL="0" lvl="1" algn="ctr" defTabSz="685775">
              <a:lnSpc>
                <a:spcPct val="90000"/>
              </a:lnSpc>
              <a:spcAft>
                <a:spcPts val="441"/>
              </a:spcAft>
            </a:pPr>
            <a:r>
              <a:rPr lang="en-US" sz="1350" dirty="0"/>
              <a:t>Creating a new environment, copy and restore are the three operations that are enforced today in an</a:t>
            </a:r>
            <a:br>
              <a:rPr lang="en-US" sz="1350" dirty="0"/>
            </a:br>
            <a:r>
              <a:rPr lang="en-US" sz="1350" dirty="0"/>
              <a:t>event of capacity overuse</a:t>
            </a:r>
          </a:p>
        </p:txBody>
      </p:sp>
      <p:sp>
        <p:nvSpPr>
          <p:cNvPr id="23" name="TextBox 22">
            <a:extLst>
              <a:ext uri="{FF2B5EF4-FFF2-40B4-BE49-F238E27FC236}">
                <a16:creationId xmlns:a16="http://schemas.microsoft.com/office/drawing/2014/main" id="{35118134-7E4E-4B59-AE61-9A0BA8748900}"/>
              </a:ext>
            </a:extLst>
          </p:cNvPr>
          <p:cNvSpPr txBox="1"/>
          <p:nvPr/>
        </p:nvSpPr>
        <p:spPr>
          <a:xfrm>
            <a:off x="2257857" y="3396344"/>
            <a:ext cx="2085543" cy="952839"/>
          </a:xfrm>
          <a:prstGeom prst="rect">
            <a:avLst/>
          </a:prstGeom>
          <a:noFill/>
        </p:spPr>
        <p:txBody>
          <a:bodyPr wrap="square" lIns="0" tIns="0" rIns="0" bIns="0" anchor="t">
            <a:noAutofit/>
          </a:bodyPr>
          <a:lstStyle/>
          <a:p>
            <a:pPr marL="0" lvl="1" algn="ctr" defTabSz="685775">
              <a:lnSpc>
                <a:spcPct val="90000"/>
              </a:lnSpc>
              <a:spcAft>
                <a:spcPts val="441"/>
              </a:spcAft>
            </a:pPr>
            <a:r>
              <a:rPr lang="en-US" sz="1350" dirty="0"/>
              <a:t>Tenant overall capacity</a:t>
            </a:r>
            <a:br>
              <a:rPr lang="en-US" sz="1350" dirty="0"/>
            </a:br>
            <a:r>
              <a:rPr lang="en-US" sz="1350" dirty="0"/>
              <a:t>need to be with-in the entitled limits. The</a:t>
            </a:r>
            <a:br>
              <a:rPr lang="en-US" sz="1350" dirty="0"/>
            </a:br>
            <a:r>
              <a:rPr lang="en-US" sz="1350" dirty="0"/>
              <a:t>PPAC experience will</a:t>
            </a:r>
            <a:br>
              <a:rPr lang="en-US" sz="1350" dirty="0"/>
            </a:br>
            <a:r>
              <a:rPr lang="en-US" sz="1350" dirty="0"/>
              <a:t>call out if that is not</a:t>
            </a:r>
            <a:br>
              <a:rPr lang="en-US" sz="1350" dirty="0"/>
            </a:br>
            <a:r>
              <a:rPr lang="en-US" sz="1350" dirty="0"/>
              <a:t>the case</a:t>
            </a:r>
          </a:p>
        </p:txBody>
      </p:sp>
      <p:sp>
        <p:nvSpPr>
          <p:cNvPr id="24" name="TextBox 23">
            <a:extLst>
              <a:ext uri="{FF2B5EF4-FFF2-40B4-BE49-F238E27FC236}">
                <a16:creationId xmlns:a16="http://schemas.microsoft.com/office/drawing/2014/main" id="{1CAFBA50-F2F2-4316-BB43-72E0A16CADC5}"/>
              </a:ext>
            </a:extLst>
          </p:cNvPr>
          <p:cNvSpPr txBox="1"/>
          <p:nvPr/>
        </p:nvSpPr>
        <p:spPr>
          <a:xfrm>
            <a:off x="6710114" y="3396344"/>
            <a:ext cx="2085543" cy="952839"/>
          </a:xfrm>
          <a:prstGeom prst="rect">
            <a:avLst/>
          </a:prstGeom>
          <a:noFill/>
        </p:spPr>
        <p:txBody>
          <a:bodyPr wrap="square" lIns="0" tIns="0" rIns="0" bIns="0" anchor="t">
            <a:noAutofit/>
          </a:bodyPr>
          <a:lstStyle/>
          <a:p>
            <a:pPr marL="0" lvl="1" algn="ctr" defTabSz="685775">
              <a:lnSpc>
                <a:spcPct val="90000"/>
              </a:lnSpc>
              <a:spcAft>
                <a:spcPts val="441"/>
              </a:spcAft>
            </a:pPr>
            <a:r>
              <a:rPr lang="en-US" sz="1350" dirty="0"/>
              <a:t>Also min 1GB of available DB capacity is required</a:t>
            </a:r>
            <a:br>
              <a:rPr lang="en-US" sz="1350" dirty="0"/>
            </a:br>
            <a:r>
              <a:rPr lang="en-US" sz="1350" dirty="0"/>
              <a:t>for creating a new environment</a:t>
            </a:r>
          </a:p>
        </p:txBody>
      </p:sp>
      <p:sp>
        <p:nvSpPr>
          <p:cNvPr id="29" name="Freeform: Shape 28">
            <a:extLst>
              <a:ext uri="{FF2B5EF4-FFF2-40B4-BE49-F238E27FC236}">
                <a16:creationId xmlns:a16="http://schemas.microsoft.com/office/drawing/2014/main" id="{1AF62ACC-B857-4DD9-BEF6-B53DB92BD5EB}"/>
              </a:ext>
            </a:extLst>
          </p:cNvPr>
          <p:cNvSpPr/>
          <p:nvPr/>
        </p:nvSpPr>
        <p:spPr bwMode="auto">
          <a:xfrm>
            <a:off x="2944257" y="1175656"/>
            <a:ext cx="6199743" cy="906008"/>
          </a:xfrm>
          <a:custGeom>
            <a:avLst/>
            <a:gdLst>
              <a:gd name="connsiteX0" fmla="*/ 1208010 w 8266324"/>
              <a:gd name="connsiteY0" fmla="*/ 0 h 1208010"/>
              <a:gd name="connsiteX1" fmla="*/ 8266324 w 8266324"/>
              <a:gd name="connsiteY1" fmla="*/ 0 h 1208010"/>
              <a:gd name="connsiteX2" fmla="*/ 8266324 w 8266324"/>
              <a:gd name="connsiteY2" fmla="*/ 1208010 h 1208010"/>
              <a:gd name="connsiteX3" fmla="*/ 0 w 8266324"/>
              <a:gd name="connsiteY3" fmla="*/ 1208010 h 1208010"/>
            </a:gdLst>
            <a:ahLst/>
            <a:cxnLst>
              <a:cxn ang="0">
                <a:pos x="connsiteX0" y="connsiteY0"/>
              </a:cxn>
              <a:cxn ang="0">
                <a:pos x="connsiteX1" y="connsiteY1"/>
              </a:cxn>
              <a:cxn ang="0">
                <a:pos x="connsiteX2" y="connsiteY2"/>
              </a:cxn>
              <a:cxn ang="0">
                <a:pos x="connsiteX3" y="connsiteY3"/>
              </a:cxn>
            </a:cxnLst>
            <a:rect l="l" t="t" r="r" b="b"/>
            <a:pathLst>
              <a:path w="8266324" h="1208010">
                <a:moveTo>
                  <a:pt x="1208010" y="0"/>
                </a:moveTo>
                <a:lnTo>
                  <a:pt x="8266324" y="0"/>
                </a:lnTo>
                <a:lnTo>
                  <a:pt x="8266324" y="1208010"/>
                </a:lnTo>
                <a:lnTo>
                  <a:pt x="0" y="1208010"/>
                </a:lnTo>
                <a:close/>
              </a:path>
            </a:pathLst>
          </a:custGeom>
          <a:solidFill>
            <a:schemeClr val="bg1">
              <a:lumMod val="95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solidFill>
                <a:latin typeface="+mj-lt"/>
                <a:ea typeface="Segoe UI" pitchFamily="34" charset="0"/>
                <a:cs typeface="Segoe UI" pitchFamily="34" charset="0"/>
              </a:rPr>
              <a:t>Following storage capacity enforcements apply today</a:t>
            </a:r>
          </a:p>
        </p:txBody>
      </p:sp>
      <p:grpSp>
        <p:nvGrpSpPr>
          <p:cNvPr id="30" name="Group 29">
            <a:extLst>
              <a:ext uri="{FF2B5EF4-FFF2-40B4-BE49-F238E27FC236}">
                <a16:creationId xmlns:a16="http://schemas.microsoft.com/office/drawing/2014/main" id="{47981F4F-8A01-4D54-93BD-956FAB5BE2E5}"/>
              </a:ext>
            </a:extLst>
          </p:cNvPr>
          <p:cNvGrpSpPr/>
          <p:nvPr/>
        </p:nvGrpSpPr>
        <p:grpSpPr>
          <a:xfrm>
            <a:off x="-1090837" y="4142536"/>
            <a:ext cx="1525678" cy="1525678"/>
            <a:chOff x="10383415" y="5251919"/>
            <a:chExt cx="2034237" cy="2034237"/>
          </a:xfrm>
        </p:grpSpPr>
        <p:sp>
          <p:nvSpPr>
            <p:cNvPr id="31" name="Diamond 30">
              <a:extLst>
                <a:ext uri="{FF2B5EF4-FFF2-40B4-BE49-F238E27FC236}">
                  <a16:creationId xmlns:a16="http://schemas.microsoft.com/office/drawing/2014/main" id="{99064F79-19D7-43C2-998F-865BE0D1A61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2" name="Diamond 31">
              <a:extLst>
                <a:ext uri="{FF2B5EF4-FFF2-40B4-BE49-F238E27FC236}">
                  <a16:creationId xmlns:a16="http://schemas.microsoft.com/office/drawing/2014/main" id="{1460985E-DF43-4A4A-B143-FBDB6B822BD6}"/>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
        <p:nvSpPr>
          <p:cNvPr id="34" name="Diamond 164">
            <a:extLst>
              <a:ext uri="{FF2B5EF4-FFF2-40B4-BE49-F238E27FC236}">
                <a16:creationId xmlns:a16="http://schemas.microsoft.com/office/drawing/2014/main" id="{CBB30583-3198-4D02-8B89-3C5F4A6714FD}"/>
              </a:ext>
            </a:extLst>
          </p:cNvPr>
          <p:cNvSpPr/>
          <p:nvPr/>
        </p:nvSpPr>
        <p:spPr bwMode="auto">
          <a:xfrm rot="10800000" flipH="1" flipV="1">
            <a:off x="8251591" y="0"/>
            <a:ext cx="892409" cy="576944"/>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C67EE176-B8CA-4EC1-B30E-28D5B2673137}"/>
              </a:ext>
            </a:extLst>
          </p:cNvPr>
          <p:cNvGrpSpPr/>
          <p:nvPr/>
        </p:nvGrpSpPr>
        <p:grpSpPr>
          <a:xfrm>
            <a:off x="2965429" y="2529055"/>
            <a:ext cx="670400" cy="670400"/>
            <a:chOff x="3953905" y="3372073"/>
            <a:chExt cx="893866" cy="893866"/>
          </a:xfrm>
        </p:grpSpPr>
        <p:grpSp>
          <p:nvGrpSpPr>
            <p:cNvPr id="35" name="Group 34">
              <a:extLst>
                <a:ext uri="{FF2B5EF4-FFF2-40B4-BE49-F238E27FC236}">
                  <a16:creationId xmlns:a16="http://schemas.microsoft.com/office/drawing/2014/main" id="{659C37E3-DB42-4622-B2C4-A976D68FD9D6}"/>
                </a:ext>
              </a:extLst>
            </p:cNvPr>
            <p:cNvGrpSpPr/>
            <p:nvPr/>
          </p:nvGrpSpPr>
          <p:grpSpPr>
            <a:xfrm>
              <a:off x="3953905" y="3372073"/>
              <a:ext cx="893866" cy="893866"/>
              <a:chOff x="3953905" y="3276823"/>
              <a:chExt cx="893866" cy="893866"/>
            </a:xfrm>
          </p:grpSpPr>
          <p:sp>
            <p:nvSpPr>
              <p:cNvPr id="9" name="Diamond 8">
                <a:extLst>
                  <a:ext uri="{FF2B5EF4-FFF2-40B4-BE49-F238E27FC236}">
                    <a16:creationId xmlns:a16="http://schemas.microsoft.com/office/drawing/2014/main" id="{9E3C8DB1-CA06-49AE-B10E-19ED5761265C}"/>
                  </a:ext>
                </a:extLst>
              </p:cNvPr>
              <p:cNvSpPr/>
              <p:nvPr/>
            </p:nvSpPr>
            <p:spPr bwMode="auto">
              <a:xfrm>
                <a:off x="3953905"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0" name="Diamond 9">
                <a:extLst>
                  <a:ext uri="{FF2B5EF4-FFF2-40B4-BE49-F238E27FC236}">
                    <a16:creationId xmlns:a16="http://schemas.microsoft.com/office/drawing/2014/main" id="{BF1AB72A-5F51-4591-AD20-2AF00F27E959}"/>
                  </a:ext>
                </a:extLst>
              </p:cNvPr>
              <p:cNvSpPr/>
              <p:nvPr/>
            </p:nvSpPr>
            <p:spPr bwMode="auto">
              <a:xfrm>
                <a:off x="4016630"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A472C8B6-DD59-4F4F-8BC5-924A2828CCF1}"/>
                </a:ext>
              </a:extLst>
            </p:cNvPr>
            <p:cNvGrpSpPr/>
            <p:nvPr/>
          </p:nvGrpSpPr>
          <p:grpSpPr>
            <a:xfrm>
              <a:off x="4267733" y="3657600"/>
              <a:ext cx="266210" cy="322812"/>
              <a:chOff x="3640388" y="3763527"/>
              <a:chExt cx="374409" cy="454018"/>
            </a:xfrm>
          </p:grpSpPr>
          <p:sp>
            <p:nvSpPr>
              <p:cNvPr id="39" name="Freeform: Shape 38">
                <a:extLst>
                  <a:ext uri="{FF2B5EF4-FFF2-40B4-BE49-F238E27FC236}">
                    <a16:creationId xmlns:a16="http://schemas.microsoft.com/office/drawing/2014/main" id="{D5719B76-D752-462F-B4BF-5B98691417A8}"/>
                  </a:ext>
                </a:extLst>
              </p:cNvPr>
              <p:cNvSpPr/>
              <p:nvPr/>
            </p:nvSpPr>
            <p:spPr>
              <a:xfrm>
                <a:off x="3640388" y="3763527"/>
                <a:ext cx="374409" cy="454018"/>
              </a:xfrm>
              <a:custGeom>
                <a:avLst/>
                <a:gdLst>
                  <a:gd name="connsiteX0" fmla="*/ 386535 w 392060"/>
                  <a:gd name="connsiteY0" fmla="*/ 258329 h 475423"/>
                  <a:gd name="connsiteX1" fmla="*/ 346454 w 392060"/>
                  <a:gd name="connsiteY1" fmla="*/ 187967 h 475423"/>
                  <a:gd name="connsiteX2" fmla="*/ 346454 w 392060"/>
                  <a:gd name="connsiteY2" fmla="*/ 184992 h 475423"/>
                  <a:gd name="connsiteX3" fmla="*/ 261739 w 392060"/>
                  <a:gd name="connsiteY3" fmla="*/ 24723 h 475423"/>
                  <a:gd name="connsiteX4" fmla="*/ 84901 w 392060"/>
                  <a:gd name="connsiteY4" fmla="*/ 24723 h 475423"/>
                  <a:gd name="connsiteX5" fmla="*/ 187 w 392060"/>
                  <a:gd name="connsiteY5" fmla="*/ 184933 h 475423"/>
                  <a:gd name="connsiteX6" fmla="*/ 68565 w 392060"/>
                  <a:gd name="connsiteY6" fmla="*/ 327174 h 475423"/>
                  <a:gd name="connsiteX7" fmla="*/ 68565 w 392060"/>
                  <a:gd name="connsiteY7" fmla="*/ 475424 h 475423"/>
                  <a:gd name="connsiteX8" fmla="*/ 249896 w 392060"/>
                  <a:gd name="connsiteY8" fmla="*/ 475424 h 475423"/>
                  <a:gd name="connsiteX9" fmla="*/ 249896 w 392060"/>
                  <a:gd name="connsiteY9" fmla="*/ 405062 h 475423"/>
                  <a:gd name="connsiteX10" fmla="*/ 278134 w 392060"/>
                  <a:gd name="connsiteY10" fmla="*/ 405062 h 475423"/>
                  <a:gd name="connsiteX11" fmla="*/ 327200 w 392060"/>
                  <a:gd name="connsiteY11" fmla="*/ 384117 h 475423"/>
                  <a:gd name="connsiteX12" fmla="*/ 346512 w 392060"/>
                  <a:gd name="connsiteY12" fmla="*/ 334700 h 475423"/>
                  <a:gd name="connsiteX13" fmla="*/ 346512 w 392060"/>
                  <a:gd name="connsiteY13" fmla="*/ 298761 h 475423"/>
                  <a:gd name="connsiteX14" fmla="*/ 371774 w 392060"/>
                  <a:gd name="connsiteY14" fmla="*/ 298761 h 475423"/>
                  <a:gd name="connsiteX15" fmla="*/ 386535 w 392060"/>
                  <a:gd name="connsiteY15" fmla="*/ 258329 h 475423"/>
                  <a:gd name="connsiteX16" fmla="*/ 386535 w 392060"/>
                  <a:gd name="connsiteY16" fmla="*/ 258329 h 475423"/>
                  <a:gd name="connsiteX17" fmla="*/ 386535 w 392060"/>
                  <a:gd name="connsiteY17" fmla="*/ 258329 h 475423"/>
                  <a:gd name="connsiteX18" fmla="*/ 386535 w 392060"/>
                  <a:gd name="connsiteY18" fmla="*/ 258329 h 47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2060" h="475423">
                    <a:moveTo>
                      <a:pt x="386535" y="258329"/>
                    </a:moveTo>
                    <a:lnTo>
                      <a:pt x="346454" y="187967"/>
                    </a:lnTo>
                    <a:lnTo>
                      <a:pt x="346454" y="184992"/>
                    </a:lnTo>
                    <a:cubicBezTo>
                      <a:pt x="349371" y="119064"/>
                      <a:pt x="316699" y="57687"/>
                      <a:pt x="261739" y="24723"/>
                    </a:cubicBezTo>
                    <a:cubicBezTo>
                      <a:pt x="206780" y="-8241"/>
                      <a:pt x="139861" y="-8241"/>
                      <a:pt x="84901" y="24723"/>
                    </a:cubicBezTo>
                    <a:cubicBezTo>
                      <a:pt x="29884" y="57687"/>
                      <a:pt x="-2788" y="119064"/>
                      <a:pt x="187" y="184933"/>
                    </a:cubicBezTo>
                    <a:cubicBezTo>
                      <a:pt x="187" y="240359"/>
                      <a:pt x="25450" y="294268"/>
                      <a:pt x="68565" y="327174"/>
                    </a:cubicBezTo>
                    <a:lnTo>
                      <a:pt x="68565" y="475424"/>
                    </a:lnTo>
                    <a:lnTo>
                      <a:pt x="249896" y="475424"/>
                    </a:lnTo>
                    <a:lnTo>
                      <a:pt x="249896" y="405062"/>
                    </a:lnTo>
                    <a:lnTo>
                      <a:pt x="278134" y="405062"/>
                    </a:lnTo>
                    <a:cubicBezTo>
                      <a:pt x="295987" y="405062"/>
                      <a:pt x="313781" y="397594"/>
                      <a:pt x="327200" y="384117"/>
                    </a:cubicBezTo>
                    <a:cubicBezTo>
                      <a:pt x="340561" y="370639"/>
                      <a:pt x="346512" y="352670"/>
                      <a:pt x="346512" y="334700"/>
                    </a:cubicBezTo>
                    <a:lnTo>
                      <a:pt x="346512" y="298761"/>
                    </a:lnTo>
                    <a:lnTo>
                      <a:pt x="371774" y="298761"/>
                    </a:lnTo>
                    <a:cubicBezTo>
                      <a:pt x="386535" y="297244"/>
                      <a:pt x="399954" y="279274"/>
                      <a:pt x="386535" y="258329"/>
                    </a:cubicBezTo>
                    <a:lnTo>
                      <a:pt x="386535" y="258329"/>
                    </a:lnTo>
                    <a:lnTo>
                      <a:pt x="386535" y="258329"/>
                    </a:lnTo>
                    <a:lnTo>
                      <a:pt x="386535" y="258329"/>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0" name="Freeform: Shape 39">
                <a:extLst>
                  <a:ext uri="{FF2B5EF4-FFF2-40B4-BE49-F238E27FC236}">
                    <a16:creationId xmlns:a16="http://schemas.microsoft.com/office/drawing/2014/main" id="{1948DF3E-27BA-40D5-B794-BDD06FD9F94F}"/>
                  </a:ext>
                </a:extLst>
              </p:cNvPr>
              <p:cNvSpPr/>
              <p:nvPr/>
            </p:nvSpPr>
            <p:spPr>
              <a:xfrm>
                <a:off x="3669094" y="3837003"/>
                <a:ext cx="158513" cy="47247"/>
              </a:xfrm>
              <a:custGeom>
                <a:avLst/>
                <a:gdLst>
                  <a:gd name="connsiteX0" fmla="*/ 0 w 165986"/>
                  <a:gd name="connsiteY0" fmla="*/ 0 h 49474"/>
                  <a:gd name="connsiteX1" fmla="*/ 49475 w 165986"/>
                  <a:gd name="connsiteY1" fmla="*/ 49475 h 49474"/>
                  <a:gd name="connsiteX2" fmla="*/ 165986 w 165986"/>
                  <a:gd name="connsiteY2" fmla="*/ 49475 h 49474"/>
                </a:gdLst>
                <a:ahLst/>
                <a:cxnLst>
                  <a:cxn ang="0">
                    <a:pos x="connsiteX0" y="connsiteY0"/>
                  </a:cxn>
                  <a:cxn ang="0">
                    <a:pos x="connsiteX1" y="connsiteY1"/>
                  </a:cxn>
                  <a:cxn ang="0">
                    <a:pos x="connsiteX2" y="connsiteY2"/>
                  </a:cxn>
                </a:cxnLst>
                <a:rect l="l" t="t" r="r" b="b"/>
                <a:pathLst>
                  <a:path w="165986" h="49474">
                    <a:moveTo>
                      <a:pt x="0" y="0"/>
                    </a:moveTo>
                    <a:lnTo>
                      <a:pt x="49475" y="49475"/>
                    </a:lnTo>
                    <a:lnTo>
                      <a:pt x="165986" y="49475"/>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1" name="Freeform: Shape 40">
                <a:extLst>
                  <a:ext uri="{FF2B5EF4-FFF2-40B4-BE49-F238E27FC236}">
                    <a16:creationId xmlns:a16="http://schemas.microsoft.com/office/drawing/2014/main" id="{898A7041-83EC-4F7B-A56C-45ACC2869405}"/>
                  </a:ext>
                </a:extLst>
              </p:cNvPr>
              <p:cNvSpPr/>
              <p:nvPr/>
            </p:nvSpPr>
            <p:spPr>
              <a:xfrm>
                <a:off x="3647142" y="3884251"/>
                <a:ext cx="129318" cy="43124"/>
              </a:xfrm>
              <a:custGeom>
                <a:avLst/>
                <a:gdLst>
                  <a:gd name="connsiteX0" fmla="*/ 0 w 135414"/>
                  <a:gd name="connsiteY0" fmla="*/ 0 h 45157"/>
                  <a:gd name="connsiteX1" fmla="*/ 45158 w 135414"/>
                  <a:gd name="connsiteY1" fmla="*/ 45158 h 45157"/>
                  <a:gd name="connsiteX2" fmla="*/ 135414 w 135414"/>
                  <a:gd name="connsiteY2" fmla="*/ 45158 h 45157"/>
                </a:gdLst>
                <a:ahLst/>
                <a:cxnLst>
                  <a:cxn ang="0">
                    <a:pos x="connsiteX0" y="connsiteY0"/>
                  </a:cxn>
                  <a:cxn ang="0">
                    <a:pos x="connsiteX1" y="connsiteY1"/>
                  </a:cxn>
                  <a:cxn ang="0">
                    <a:pos x="connsiteX2" y="connsiteY2"/>
                  </a:cxn>
                </a:cxnLst>
                <a:rect l="l" t="t" r="r" b="b"/>
                <a:pathLst>
                  <a:path w="135414" h="45157">
                    <a:moveTo>
                      <a:pt x="0" y="0"/>
                    </a:moveTo>
                    <a:lnTo>
                      <a:pt x="45158" y="45158"/>
                    </a:lnTo>
                    <a:lnTo>
                      <a:pt x="135414" y="4515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34C7CD9D-1D6D-4A62-B959-8CF4BCABB6F8}"/>
                  </a:ext>
                </a:extLst>
              </p:cNvPr>
              <p:cNvSpPr/>
              <p:nvPr/>
            </p:nvSpPr>
            <p:spPr>
              <a:xfrm>
                <a:off x="3827552" y="3867647"/>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9D7B2247-AED3-4D0C-8973-D276F56541FA}"/>
                  </a:ext>
                </a:extLst>
              </p:cNvPr>
              <p:cNvSpPr/>
              <p:nvPr/>
            </p:nvSpPr>
            <p:spPr>
              <a:xfrm>
                <a:off x="3778521" y="3911328"/>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73F975D0-BCBF-4EA2-AF78-7C1E72FF5A64}"/>
                  </a:ext>
                </a:extLst>
              </p:cNvPr>
              <p:cNvSpPr/>
              <p:nvPr/>
            </p:nvSpPr>
            <p:spPr>
              <a:xfrm>
                <a:off x="3870174" y="3918460"/>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83F8D581-DBE0-48D0-871B-0BDE11A11DE4}"/>
                  </a:ext>
                </a:extLst>
              </p:cNvPr>
              <p:cNvSpPr/>
              <p:nvPr/>
            </p:nvSpPr>
            <p:spPr>
              <a:xfrm>
                <a:off x="3674721" y="3947767"/>
                <a:ext cx="199632" cy="91876"/>
              </a:xfrm>
              <a:custGeom>
                <a:avLst/>
                <a:gdLst>
                  <a:gd name="connsiteX0" fmla="*/ 0 w 209043"/>
                  <a:gd name="connsiteY0" fmla="*/ 96208 h 96207"/>
                  <a:gd name="connsiteX1" fmla="*/ 52217 w 209043"/>
                  <a:gd name="connsiteY1" fmla="*/ 43991 h 96207"/>
                  <a:gd name="connsiteX2" fmla="*/ 165111 w 209043"/>
                  <a:gd name="connsiteY2" fmla="*/ 43991 h 96207"/>
                  <a:gd name="connsiteX3" fmla="*/ 209043 w 209043"/>
                  <a:gd name="connsiteY3" fmla="*/ 0 h 96207"/>
                </a:gdLst>
                <a:ahLst/>
                <a:cxnLst>
                  <a:cxn ang="0">
                    <a:pos x="connsiteX0" y="connsiteY0"/>
                  </a:cxn>
                  <a:cxn ang="0">
                    <a:pos x="connsiteX1" y="connsiteY1"/>
                  </a:cxn>
                  <a:cxn ang="0">
                    <a:pos x="connsiteX2" y="connsiteY2"/>
                  </a:cxn>
                  <a:cxn ang="0">
                    <a:pos x="connsiteX3" y="connsiteY3"/>
                  </a:cxn>
                </a:cxnLst>
                <a:rect l="l" t="t" r="r" b="b"/>
                <a:pathLst>
                  <a:path w="209043" h="96207">
                    <a:moveTo>
                      <a:pt x="0" y="96208"/>
                    </a:moveTo>
                    <a:lnTo>
                      <a:pt x="52217" y="43991"/>
                    </a:lnTo>
                    <a:lnTo>
                      <a:pt x="165111" y="43991"/>
                    </a:lnTo>
                    <a:lnTo>
                      <a:pt x="209043"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grpSp>
      </p:grpSp>
      <p:grpSp>
        <p:nvGrpSpPr>
          <p:cNvPr id="51" name="Group 50">
            <a:extLst>
              <a:ext uri="{FF2B5EF4-FFF2-40B4-BE49-F238E27FC236}">
                <a16:creationId xmlns:a16="http://schemas.microsoft.com/office/drawing/2014/main" id="{0A928B89-F711-4A5E-9F7F-2A3758BA36B4}"/>
              </a:ext>
            </a:extLst>
          </p:cNvPr>
          <p:cNvGrpSpPr/>
          <p:nvPr/>
        </p:nvGrpSpPr>
        <p:grpSpPr>
          <a:xfrm>
            <a:off x="7417686" y="2529055"/>
            <a:ext cx="670400" cy="670400"/>
            <a:chOff x="9890248" y="3372073"/>
            <a:chExt cx="893866" cy="893866"/>
          </a:xfrm>
        </p:grpSpPr>
        <p:grpSp>
          <p:nvGrpSpPr>
            <p:cNvPr id="37" name="Group 36">
              <a:extLst>
                <a:ext uri="{FF2B5EF4-FFF2-40B4-BE49-F238E27FC236}">
                  <a16:creationId xmlns:a16="http://schemas.microsoft.com/office/drawing/2014/main" id="{7BDDDD79-08DC-4AD4-B14D-C512675ADE44}"/>
                </a:ext>
              </a:extLst>
            </p:cNvPr>
            <p:cNvGrpSpPr/>
            <p:nvPr/>
          </p:nvGrpSpPr>
          <p:grpSpPr>
            <a:xfrm>
              <a:off x="9890248" y="3372073"/>
              <a:ext cx="893866" cy="893866"/>
              <a:chOff x="9890248" y="3276823"/>
              <a:chExt cx="893866" cy="893866"/>
            </a:xfrm>
          </p:grpSpPr>
          <p:sp>
            <p:nvSpPr>
              <p:cNvPr id="17" name="Diamond 16">
                <a:extLst>
                  <a:ext uri="{FF2B5EF4-FFF2-40B4-BE49-F238E27FC236}">
                    <a16:creationId xmlns:a16="http://schemas.microsoft.com/office/drawing/2014/main" id="{ECF09204-5C4E-43F7-88F6-B41F554E53BD}"/>
                  </a:ext>
                </a:extLst>
              </p:cNvPr>
              <p:cNvSpPr/>
              <p:nvPr/>
            </p:nvSpPr>
            <p:spPr bwMode="auto">
              <a:xfrm>
                <a:off x="9890248"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8" name="Diamond 17">
                <a:extLst>
                  <a:ext uri="{FF2B5EF4-FFF2-40B4-BE49-F238E27FC236}">
                    <a16:creationId xmlns:a16="http://schemas.microsoft.com/office/drawing/2014/main" id="{D255616C-75E1-45DA-8145-38D5E48345B2}"/>
                  </a:ext>
                </a:extLst>
              </p:cNvPr>
              <p:cNvSpPr/>
              <p:nvPr/>
            </p:nvSpPr>
            <p:spPr bwMode="auto">
              <a:xfrm>
                <a:off x="9952973"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sp>
          <p:nvSpPr>
            <p:cNvPr id="47" name="usb_key" title="Icon of a flash drive">
              <a:extLst>
                <a:ext uri="{FF2B5EF4-FFF2-40B4-BE49-F238E27FC236}">
                  <a16:creationId xmlns:a16="http://schemas.microsoft.com/office/drawing/2014/main" id="{3C373088-C233-4B05-B117-5C5D9A9B8BA3}"/>
                </a:ext>
              </a:extLst>
            </p:cNvPr>
            <p:cNvSpPr>
              <a:spLocks noChangeAspect="1" noEditPoints="1"/>
            </p:cNvSpPr>
            <p:nvPr/>
          </p:nvSpPr>
          <p:spPr bwMode="auto">
            <a:xfrm>
              <a:off x="10251779" y="3662363"/>
              <a:ext cx="170804" cy="313286"/>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grpSp>
      <p:grpSp>
        <p:nvGrpSpPr>
          <p:cNvPr id="52" name="Group 51">
            <a:extLst>
              <a:ext uri="{FF2B5EF4-FFF2-40B4-BE49-F238E27FC236}">
                <a16:creationId xmlns:a16="http://schemas.microsoft.com/office/drawing/2014/main" id="{A0A28960-6CFD-41F9-9FE6-0661770CF432}"/>
              </a:ext>
            </a:extLst>
          </p:cNvPr>
          <p:cNvGrpSpPr/>
          <p:nvPr/>
        </p:nvGrpSpPr>
        <p:grpSpPr>
          <a:xfrm>
            <a:off x="5191558" y="2529055"/>
            <a:ext cx="670400" cy="670400"/>
            <a:chOff x="6922077" y="3372073"/>
            <a:chExt cx="893866" cy="893866"/>
          </a:xfrm>
        </p:grpSpPr>
        <p:grpSp>
          <p:nvGrpSpPr>
            <p:cNvPr id="36" name="Group 35">
              <a:extLst>
                <a:ext uri="{FF2B5EF4-FFF2-40B4-BE49-F238E27FC236}">
                  <a16:creationId xmlns:a16="http://schemas.microsoft.com/office/drawing/2014/main" id="{C12090E4-2A21-427F-931B-D870D9931AD4}"/>
                </a:ext>
              </a:extLst>
            </p:cNvPr>
            <p:cNvGrpSpPr/>
            <p:nvPr/>
          </p:nvGrpSpPr>
          <p:grpSpPr>
            <a:xfrm>
              <a:off x="6922077" y="3372073"/>
              <a:ext cx="893866" cy="893866"/>
              <a:chOff x="6922077" y="3276823"/>
              <a:chExt cx="893866" cy="893866"/>
            </a:xfrm>
          </p:grpSpPr>
          <p:sp>
            <p:nvSpPr>
              <p:cNvPr id="13" name="Diamond 12">
                <a:extLst>
                  <a:ext uri="{FF2B5EF4-FFF2-40B4-BE49-F238E27FC236}">
                    <a16:creationId xmlns:a16="http://schemas.microsoft.com/office/drawing/2014/main" id="{FDD8C217-04EC-478B-AB2E-9600745E13A3}"/>
                  </a:ext>
                </a:extLst>
              </p:cNvPr>
              <p:cNvSpPr/>
              <p:nvPr/>
            </p:nvSpPr>
            <p:spPr bwMode="auto">
              <a:xfrm>
                <a:off x="6922077"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4" name="Diamond 13">
                <a:extLst>
                  <a:ext uri="{FF2B5EF4-FFF2-40B4-BE49-F238E27FC236}">
                    <a16:creationId xmlns:a16="http://schemas.microsoft.com/office/drawing/2014/main" id="{1D207496-DF4D-44B7-9304-B3C279AF67F3}"/>
                  </a:ext>
                </a:extLst>
              </p:cNvPr>
              <p:cNvSpPr/>
              <p:nvPr/>
            </p:nvSpPr>
            <p:spPr bwMode="auto">
              <a:xfrm>
                <a:off x="6984802"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3F99B947-EAEE-496A-8051-572CC7E37FDC}"/>
                </a:ext>
              </a:extLst>
            </p:cNvPr>
            <p:cNvGrpSpPr/>
            <p:nvPr/>
          </p:nvGrpSpPr>
          <p:grpSpPr>
            <a:xfrm>
              <a:off x="7230631" y="3679031"/>
              <a:ext cx="276758" cy="279950"/>
              <a:chOff x="2551096" y="4928951"/>
              <a:chExt cx="493503" cy="499198"/>
            </a:xfrm>
          </p:grpSpPr>
          <p:sp>
            <p:nvSpPr>
              <p:cNvPr id="49" name="Freeform: Shape 48">
                <a:extLst>
                  <a:ext uri="{FF2B5EF4-FFF2-40B4-BE49-F238E27FC236}">
                    <a16:creationId xmlns:a16="http://schemas.microsoft.com/office/drawing/2014/main" id="{22B0257B-C3F0-4123-B2E7-C52AB878D16B}"/>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12700" cap="flat">
                <a:solidFill>
                  <a:schemeClr val="bg1"/>
                </a:solidFill>
                <a:prstDash val="solid"/>
                <a:miter/>
              </a:ln>
            </p:spPr>
            <p:txBody>
              <a:bodyPr rtlCol="0" anchor="ctr"/>
              <a:lstStyle/>
              <a:p>
                <a:endParaRPr lang="en-US" sz="1350"/>
              </a:p>
            </p:txBody>
          </p:sp>
          <p:sp>
            <p:nvSpPr>
              <p:cNvPr id="50" name="Freeform: Shape 49">
                <a:extLst>
                  <a:ext uri="{FF2B5EF4-FFF2-40B4-BE49-F238E27FC236}">
                    <a16:creationId xmlns:a16="http://schemas.microsoft.com/office/drawing/2014/main" id="{46F94943-202B-42A3-A4DD-623A311AEBD0}"/>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12700" cap="flat">
                <a:solidFill>
                  <a:schemeClr val="bg1"/>
                </a:solidFill>
                <a:prstDash val="solid"/>
                <a:miter/>
              </a:ln>
            </p:spPr>
            <p:txBody>
              <a:bodyPr rtlCol="0" anchor="ctr"/>
              <a:lstStyle/>
              <a:p>
                <a:endParaRPr lang="en-US" sz="1350"/>
              </a:p>
            </p:txBody>
          </p:sp>
        </p:grpSp>
      </p:grpSp>
    </p:spTree>
    <p:extLst>
      <p:ext uri="{BB962C8B-B14F-4D97-AF65-F5344CB8AC3E}">
        <p14:creationId xmlns:p14="http://schemas.microsoft.com/office/powerpoint/2010/main" val="17932435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9F98D801-AC7A-4FD6-BD04-A1C5FD053905}"/>
              </a:ext>
            </a:extLst>
          </p:cNvPr>
          <p:cNvPicPr>
            <a:picLocks noChangeAspect="1"/>
          </p:cNvPicPr>
          <p:nvPr/>
        </p:nvPicPr>
        <p:blipFill>
          <a:blip r:embed="rId3"/>
          <a:stretch>
            <a:fillRect/>
          </a:stretch>
        </p:blipFill>
        <p:spPr>
          <a:xfrm>
            <a:off x="6507178" y="1783839"/>
            <a:ext cx="2065418" cy="1391854"/>
          </a:xfrm>
          <a:prstGeom prst="rect">
            <a:avLst/>
          </a:prstGeom>
        </p:spPr>
      </p:pic>
      <p:sp>
        <p:nvSpPr>
          <p:cNvPr id="60" name="Title 2">
            <a:extLst>
              <a:ext uri="{FF2B5EF4-FFF2-40B4-BE49-F238E27FC236}">
                <a16:creationId xmlns:a16="http://schemas.microsoft.com/office/drawing/2014/main" id="{6DE29776-48CD-41F3-8083-01720163E087}"/>
              </a:ext>
            </a:extLst>
          </p:cNvPr>
          <p:cNvSpPr>
            <a:spLocks noGrp="1"/>
          </p:cNvSpPr>
          <p:nvPr>
            <p:ph type="title"/>
          </p:nvPr>
        </p:nvSpPr>
        <p:spPr>
          <a:xfrm>
            <a:off x="347712" y="356736"/>
            <a:ext cx="8479852" cy="615553"/>
          </a:xfrm>
        </p:spPr>
        <p:txBody>
          <a:bodyPr/>
          <a:lstStyle/>
          <a:p>
            <a:r>
              <a:rPr lang="en-US"/>
              <a:t>Maker analytics for Power Apps – Individual app</a:t>
            </a:r>
            <a:br>
              <a:rPr lang="en-US"/>
            </a:br>
            <a:r>
              <a:rPr lang="en-US"/>
              <a:t>level views </a:t>
            </a:r>
          </a:p>
        </p:txBody>
      </p:sp>
      <p:pic>
        <p:nvPicPr>
          <p:cNvPr id="61" name="Picture 60">
            <a:extLst>
              <a:ext uri="{FF2B5EF4-FFF2-40B4-BE49-F238E27FC236}">
                <a16:creationId xmlns:a16="http://schemas.microsoft.com/office/drawing/2014/main" id="{7378A1A8-5165-4419-8F24-42B8C40DDA70}"/>
              </a:ext>
            </a:extLst>
          </p:cNvPr>
          <p:cNvPicPr>
            <a:picLocks noChangeAspect="1"/>
          </p:cNvPicPr>
          <p:nvPr/>
        </p:nvPicPr>
        <p:blipFill>
          <a:blip r:embed="rId4"/>
          <a:stretch>
            <a:fillRect/>
          </a:stretch>
        </p:blipFill>
        <p:spPr>
          <a:xfrm>
            <a:off x="6496049" y="3420761"/>
            <a:ext cx="1993724" cy="1016696"/>
          </a:xfrm>
          <a:prstGeom prst="rect">
            <a:avLst/>
          </a:prstGeom>
        </p:spPr>
      </p:pic>
      <p:cxnSp>
        <p:nvCxnSpPr>
          <p:cNvPr id="62" name="Straight Connector 61">
            <a:extLst>
              <a:ext uri="{FF2B5EF4-FFF2-40B4-BE49-F238E27FC236}">
                <a16:creationId xmlns:a16="http://schemas.microsoft.com/office/drawing/2014/main" id="{1B805BC6-E89D-4405-B005-FE5DE726009B}"/>
              </a:ext>
            </a:extLst>
          </p:cNvPr>
          <p:cNvCxnSpPr>
            <a:cxnSpLocks/>
          </p:cNvCxnSpPr>
          <p:nvPr/>
        </p:nvCxnSpPr>
        <p:spPr>
          <a:xfrm>
            <a:off x="478866"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09FC524-F1DF-46B9-B804-8A9A068AB067}"/>
              </a:ext>
            </a:extLst>
          </p:cNvPr>
          <p:cNvSpPr/>
          <p:nvPr/>
        </p:nvSpPr>
        <p:spPr bwMode="auto">
          <a:xfrm>
            <a:off x="357647" y="2640993"/>
            <a:ext cx="2399273"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600"/>
              </a:spcAft>
              <a:buBlip>
                <a:blip r:embed="rId5"/>
              </a:buBlip>
            </a:pPr>
            <a:r>
              <a:rPr lang="en-US" sz="1200">
                <a:solidFill>
                  <a:schemeClr val="tx1"/>
                </a:solidFill>
              </a:rPr>
              <a:t>Active Users – How many users are using the app and daily active usage</a:t>
            </a:r>
          </a:p>
          <a:p>
            <a:pPr marL="169069" indent="-169069" fontAlgn="base">
              <a:spcBef>
                <a:spcPts val="600"/>
              </a:spcBef>
              <a:spcAft>
                <a:spcPts val="600"/>
              </a:spcAft>
              <a:buBlip>
                <a:blip r:embed="rId5"/>
              </a:buBlip>
            </a:pPr>
            <a:r>
              <a:rPr lang="en-US" sz="1200">
                <a:solidFill>
                  <a:schemeClr val="tx1"/>
                </a:solidFill>
              </a:rPr>
              <a:t>Location – Where is the app usage and filter by country</a:t>
            </a:r>
          </a:p>
          <a:p>
            <a:pPr marL="169069" indent="-169069" fontAlgn="base">
              <a:spcBef>
                <a:spcPts val="600"/>
              </a:spcBef>
              <a:spcAft>
                <a:spcPts val="600"/>
              </a:spcAft>
              <a:buBlip>
                <a:blip r:embed="rId5"/>
              </a:buBlip>
            </a:pPr>
            <a:r>
              <a:rPr lang="en-US" sz="1200">
                <a:solidFill>
                  <a:schemeClr val="tx1"/>
                </a:solidFill>
              </a:rPr>
              <a:t>App Usage – App launches with filters for device platform, player version, country</a:t>
            </a:r>
          </a:p>
        </p:txBody>
      </p:sp>
      <p:sp>
        <p:nvSpPr>
          <p:cNvPr id="64" name="Rectangle 63">
            <a:extLst>
              <a:ext uri="{FF2B5EF4-FFF2-40B4-BE49-F238E27FC236}">
                <a16:creationId xmlns:a16="http://schemas.microsoft.com/office/drawing/2014/main" id="{1BA294D7-2DF2-4833-8973-7B52A34A356A}"/>
              </a:ext>
            </a:extLst>
          </p:cNvPr>
          <p:cNvSpPr/>
          <p:nvPr/>
        </p:nvSpPr>
        <p:spPr bwMode="auto">
          <a:xfrm>
            <a:off x="357647"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cs typeface="Segoe UI" pitchFamily="34" charset="0"/>
              </a:rPr>
              <a:t>App Adoption and Usage</a:t>
            </a:r>
          </a:p>
        </p:txBody>
      </p:sp>
      <p:cxnSp>
        <p:nvCxnSpPr>
          <p:cNvPr id="65" name="Straight Connector 64">
            <a:extLst>
              <a:ext uri="{FF2B5EF4-FFF2-40B4-BE49-F238E27FC236}">
                <a16:creationId xmlns:a16="http://schemas.microsoft.com/office/drawing/2014/main" id="{E43A3810-4D2D-4B7A-A6C0-39AC5487F71F}"/>
              </a:ext>
            </a:extLst>
          </p:cNvPr>
          <p:cNvCxnSpPr>
            <a:cxnSpLocks/>
          </p:cNvCxnSpPr>
          <p:nvPr/>
        </p:nvCxnSpPr>
        <p:spPr>
          <a:xfrm>
            <a:off x="3445529"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19FDE07-AC63-474A-8F18-7931A7A2CCB5}"/>
              </a:ext>
            </a:extLst>
          </p:cNvPr>
          <p:cNvSpPr/>
          <p:nvPr/>
        </p:nvSpPr>
        <p:spPr bwMode="auto">
          <a:xfrm>
            <a:off x="3326096"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cs typeface="Segoe UI" pitchFamily="34" charset="0"/>
              </a:rPr>
              <a:t>App</a:t>
            </a:r>
            <a:r>
              <a:rPr lang="en-US" sz="1350">
                <a:ln w="0"/>
                <a:solidFill>
                  <a:schemeClr val="tx1"/>
                </a:solidFill>
                <a:latin typeface="+mj-lt"/>
                <a:ea typeface="Segoe UI" pitchFamily="34" charset="0"/>
                <a:cs typeface="Segoe UI" pitchFamily="34" charset="0"/>
              </a:rPr>
              <a:t> Health</a:t>
            </a:r>
          </a:p>
        </p:txBody>
      </p:sp>
      <p:grpSp>
        <p:nvGrpSpPr>
          <p:cNvPr id="67" name="Group 66">
            <a:extLst>
              <a:ext uri="{FF2B5EF4-FFF2-40B4-BE49-F238E27FC236}">
                <a16:creationId xmlns:a16="http://schemas.microsoft.com/office/drawing/2014/main" id="{56B9A1FF-5D6C-41FC-A4BD-D63A0CD886F3}"/>
              </a:ext>
            </a:extLst>
          </p:cNvPr>
          <p:cNvGrpSpPr/>
          <p:nvPr/>
        </p:nvGrpSpPr>
        <p:grpSpPr>
          <a:xfrm rot="5400000">
            <a:off x="7472128" y="3229354"/>
            <a:ext cx="137744" cy="137744"/>
            <a:chOff x="5689600" y="4792663"/>
            <a:chExt cx="612648" cy="612648"/>
          </a:xfrm>
        </p:grpSpPr>
        <p:sp>
          <p:nvSpPr>
            <p:cNvPr id="68" name="Flowchart: Connector 67">
              <a:extLst>
                <a:ext uri="{FF2B5EF4-FFF2-40B4-BE49-F238E27FC236}">
                  <a16:creationId xmlns:a16="http://schemas.microsoft.com/office/drawing/2014/main" id="{D222636E-AA90-46B0-8818-B9F343E0ECDC}"/>
                </a:ext>
              </a:extLst>
            </p:cNvPr>
            <p:cNvSpPr/>
            <p:nvPr/>
          </p:nvSpPr>
          <p:spPr bwMode="auto">
            <a:xfrm>
              <a:off x="5689600" y="4792663"/>
              <a:ext cx="612648" cy="61264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a:extLst>
                <a:ext uri="{FF2B5EF4-FFF2-40B4-BE49-F238E27FC236}">
                  <a16:creationId xmlns:a16="http://schemas.microsoft.com/office/drawing/2014/main" id="{FD2234F7-93ED-489E-828F-D80DB7E66DEC}"/>
                </a:ext>
              </a:extLst>
            </p:cNvPr>
            <p:cNvGrpSpPr/>
            <p:nvPr/>
          </p:nvGrpSpPr>
          <p:grpSpPr>
            <a:xfrm>
              <a:off x="5759400" y="4901486"/>
              <a:ext cx="473049" cy="395002"/>
              <a:chOff x="6948964" y="3789361"/>
              <a:chExt cx="343733" cy="287021"/>
            </a:xfrm>
          </p:grpSpPr>
          <p:sp>
            <p:nvSpPr>
              <p:cNvPr id="70" name="Arrow: Chevron 69">
                <a:extLst>
                  <a:ext uri="{FF2B5EF4-FFF2-40B4-BE49-F238E27FC236}">
                    <a16:creationId xmlns:a16="http://schemas.microsoft.com/office/drawing/2014/main" id="{1D3331DB-DD11-4039-9D9E-6097B8D59EE6}"/>
                  </a:ext>
                </a:extLst>
              </p:cNvPr>
              <p:cNvSpPr/>
              <p:nvPr/>
            </p:nvSpPr>
            <p:spPr bwMode="auto">
              <a:xfrm>
                <a:off x="6948964" y="3815239"/>
                <a:ext cx="235268" cy="235266"/>
              </a:xfrm>
              <a:prstGeom prst="chevron">
                <a:avLst>
                  <a:gd name="adj" fmla="val 4754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71" name="Arrow: Chevron 70">
                <a:extLst>
                  <a:ext uri="{FF2B5EF4-FFF2-40B4-BE49-F238E27FC236}">
                    <a16:creationId xmlns:a16="http://schemas.microsoft.com/office/drawing/2014/main" id="{2E1BF351-BE69-4CA1-9A06-071AE78B1811}"/>
                  </a:ext>
                </a:extLst>
              </p:cNvPr>
              <p:cNvSpPr/>
              <p:nvPr/>
            </p:nvSpPr>
            <p:spPr bwMode="auto">
              <a:xfrm>
                <a:off x="7005676" y="3789361"/>
                <a:ext cx="287021" cy="287021"/>
              </a:xfrm>
              <a:prstGeom prst="chevron">
                <a:avLst>
                  <a:gd name="adj" fmla="val 4754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sp>
        <p:nvSpPr>
          <p:cNvPr id="72" name="Freeform: Shape 71">
            <a:extLst>
              <a:ext uri="{FF2B5EF4-FFF2-40B4-BE49-F238E27FC236}">
                <a16:creationId xmlns:a16="http://schemas.microsoft.com/office/drawing/2014/main" id="{A36BB7C8-4DDC-400D-B9DB-0CF4872A9818}"/>
              </a:ext>
            </a:extLst>
          </p:cNvPr>
          <p:cNvSpPr/>
          <p:nvPr/>
        </p:nvSpPr>
        <p:spPr bwMode="auto">
          <a:xfrm>
            <a:off x="5938003" y="1"/>
            <a:ext cx="3205997" cy="5143499"/>
          </a:xfrm>
          <a:custGeom>
            <a:avLst/>
            <a:gdLst>
              <a:gd name="connsiteX0" fmla="*/ 3054916 w 4274663"/>
              <a:gd name="connsiteY0" fmla="*/ 0 h 6857999"/>
              <a:gd name="connsiteX1" fmla="*/ 4274663 w 4274663"/>
              <a:gd name="connsiteY1" fmla="*/ 0 h 6857999"/>
              <a:gd name="connsiteX2" fmla="*/ 4274663 w 4274663"/>
              <a:gd name="connsiteY2" fmla="*/ 6857999 h 6857999"/>
              <a:gd name="connsiteX3" fmla="*/ 0 w 4274663"/>
              <a:gd name="connsiteY3" fmla="*/ 6857999 h 6857999"/>
              <a:gd name="connsiteX4" fmla="*/ 0 w 4274663"/>
              <a:gd name="connsiteY4" fmla="*/ 3050354 h 6857999"/>
              <a:gd name="connsiteX5" fmla="*/ 996946 w 4274663"/>
              <a:gd name="connsiteY5" fmla="*/ 2055791 h 6857999"/>
              <a:gd name="connsiteX6" fmla="*/ 995977 w 4274663"/>
              <a:gd name="connsiteY6" fmla="*/ 2055791 h 6857999"/>
              <a:gd name="connsiteX7" fmla="*/ 1229664 w 4274663"/>
              <a:gd name="connsiteY7" fmla="*/ 1822663 h 6857999"/>
              <a:gd name="connsiteX8" fmla="*/ 1229672 w 4274663"/>
              <a:gd name="connsiteY8" fmla="*/ 1822662 h 6857999"/>
              <a:gd name="connsiteX9" fmla="*/ 2302478 w 4274663"/>
              <a:gd name="connsiteY9" fmla="*/ 752422 h 6857999"/>
              <a:gd name="connsiteX10" fmla="*/ 2301510 w 4274663"/>
              <a:gd name="connsiteY10" fmla="*/ 752421 h 6857999"/>
              <a:gd name="connsiteX11" fmla="*/ 2535196 w 4274663"/>
              <a:gd name="connsiteY11" fmla="*/ 519294 h 6857999"/>
              <a:gd name="connsiteX12" fmla="*/ 2534378 w 4274663"/>
              <a:gd name="connsiteY12" fmla="*/ 519293 h 6857999"/>
              <a:gd name="connsiteX13" fmla="*/ 3054916 w 4274663"/>
              <a:gd name="connsiteY13"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4663" h="6857999">
                <a:moveTo>
                  <a:pt x="3054916" y="0"/>
                </a:moveTo>
                <a:lnTo>
                  <a:pt x="4274663" y="0"/>
                </a:lnTo>
                <a:lnTo>
                  <a:pt x="4274663" y="6857999"/>
                </a:lnTo>
                <a:lnTo>
                  <a:pt x="0" y="6857999"/>
                </a:lnTo>
                <a:lnTo>
                  <a:pt x="0" y="3050354"/>
                </a:lnTo>
                <a:lnTo>
                  <a:pt x="996946" y="2055791"/>
                </a:lnTo>
                <a:lnTo>
                  <a:pt x="995977" y="2055791"/>
                </a:lnTo>
                <a:lnTo>
                  <a:pt x="1229664" y="1822663"/>
                </a:lnTo>
                <a:cubicBezTo>
                  <a:pt x="1229667" y="1822663"/>
                  <a:pt x="1229669" y="1822662"/>
                  <a:pt x="1229672" y="1822662"/>
                </a:cubicBezTo>
                <a:lnTo>
                  <a:pt x="2302478" y="752422"/>
                </a:lnTo>
                <a:lnTo>
                  <a:pt x="2301510" y="752421"/>
                </a:lnTo>
                <a:lnTo>
                  <a:pt x="2535196" y="519294"/>
                </a:lnTo>
                <a:lnTo>
                  <a:pt x="2534378" y="519293"/>
                </a:lnTo>
                <a:lnTo>
                  <a:pt x="3054916" y="0"/>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73" name="Arrow: Right 72">
            <a:extLst>
              <a:ext uri="{FF2B5EF4-FFF2-40B4-BE49-F238E27FC236}">
                <a16:creationId xmlns:a16="http://schemas.microsoft.com/office/drawing/2014/main" id="{D3387B77-65AE-4113-9E7F-B3E2E8747F83}"/>
              </a:ext>
            </a:extLst>
          </p:cNvPr>
          <p:cNvSpPr/>
          <p:nvPr/>
        </p:nvSpPr>
        <p:spPr bwMode="auto">
          <a:xfrm>
            <a:off x="4423608" y="1929536"/>
            <a:ext cx="1598701" cy="421611"/>
          </a:xfrm>
          <a:prstGeom prst="rightArrow">
            <a:avLst/>
          </a:prstGeom>
          <a:solidFill>
            <a:schemeClr val="accent1"/>
          </a:solidFill>
          <a:ln w="635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68580" tIns="34290" rIns="68580" bIns="34290" numCol="1" rtlCol="0" anchor="ctr" anchorCtr="0" compatLnSpc="1">
            <a:prstTxWarp prst="textNoShape">
              <a:avLst/>
            </a:prstTxWarp>
            <a:noAutofit/>
          </a:bodyPr>
          <a:lstStyle/>
          <a:p>
            <a:pPr defTabSz="914378">
              <a:defRPr/>
            </a:pPr>
            <a:r>
              <a:rPr lang="en-US" sz="900" u="sng">
                <a:gradFill>
                  <a:gsLst>
                    <a:gs pos="2917">
                      <a:srgbClr val="292929"/>
                    </a:gs>
                    <a:gs pos="30000">
                      <a:srgbClr val="292929"/>
                    </a:gs>
                  </a:gsLst>
                  <a:lin ang="5400000" scaled="0"/>
                </a:gradFill>
                <a:latin typeface="Segoe UI Light"/>
                <a:hlinkClick r:id="rId6" invalidUrl="https:///"/>
              </a:rPr>
              <a:t>https://</a:t>
            </a:r>
            <a:r>
              <a:rPr lang="en-US" sz="900" u="sng">
                <a:gradFill>
                  <a:gsLst>
                    <a:gs pos="2917">
                      <a:srgbClr val="292929"/>
                    </a:gs>
                    <a:gs pos="30000">
                      <a:srgbClr val="292929"/>
                    </a:gs>
                  </a:gsLst>
                  <a:lin ang="5400000" scaled="0"/>
                </a:gradFill>
                <a:latin typeface="Segoe UI Light"/>
              </a:rPr>
              <a:t>make.powerapps.com</a:t>
            </a:r>
          </a:p>
        </p:txBody>
      </p:sp>
      <p:sp>
        <p:nvSpPr>
          <p:cNvPr id="74" name="Rectangle 73">
            <a:extLst>
              <a:ext uri="{FF2B5EF4-FFF2-40B4-BE49-F238E27FC236}">
                <a16:creationId xmlns:a16="http://schemas.microsoft.com/office/drawing/2014/main" id="{8F72C3E9-10C7-4720-81D4-33341B25E7D5}"/>
              </a:ext>
            </a:extLst>
          </p:cNvPr>
          <p:cNvSpPr/>
          <p:nvPr/>
        </p:nvSpPr>
        <p:spPr bwMode="auto">
          <a:xfrm>
            <a:off x="3326096" y="2640993"/>
            <a:ext cx="2399271"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225"/>
              </a:spcAft>
              <a:buBlip>
                <a:blip r:embed="rId5"/>
              </a:buBlip>
            </a:pPr>
            <a:r>
              <a:rPr lang="en-US" sz="1200">
                <a:solidFill>
                  <a:schemeClr val="tx1"/>
                </a:solidFill>
              </a:rPr>
              <a:t>Toast errors are errors which end users see </a:t>
            </a:r>
          </a:p>
          <a:p>
            <a:pPr marL="388144" lvl="1" indent="-130969" fontAlgn="base">
              <a:spcBef>
                <a:spcPts val="225"/>
              </a:spcBef>
              <a:spcAft>
                <a:spcPts val="225"/>
              </a:spcAft>
              <a:buFont typeface="Arial" panose="020B0604020202020204" pitchFamily="34" charset="0"/>
              <a:buChar char="•"/>
            </a:pPr>
            <a:r>
              <a:rPr lang="en-US" sz="1050">
                <a:solidFill>
                  <a:schemeClr val="tx1"/>
                </a:solidFill>
              </a:rPr>
              <a:t>Errors per app in the environment, </a:t>
            </a:r>
          </a:p>
          <a:p>
            <a:pPr marL="388144" lvl="1" indent="-130969" fontAlgn="base">
              <a:spcBef>
                <a:spcPts val="225"/>
              </a:spcBef>
              <a:spcAft>
                <a:spcPts val="225"/>
              </a:spcAft>
              <a:buFont typeface="Arial" panose="020B0604020202020204" pitchFamily="34" charset="0"/>
              <a:buChar char="•"/>
            </a:pPr>
            <a:r>
              <a:rPr lang="en-US" sz="1050">
                <a:solidFill>
                  <a:schemeClr val="tx1"/>
                </a:solidFill>
              </a:rPr>
              <a:t>Error trends across apps, </a:t>
            </a:r>
          </a:p>
          <a:p>
            <a:pPr marL="388144" lvl="1" indent="-130969" fontAlgn="base">
              <a:spcBef>
                <a:spcPts val="225"/>
              </a:spcBef>
              <a:spcAft>
                <a:spcPts val="600"/>
              </a:spcAft>
              <a:buFont typeface="Arial" panose="020B0604020202020204" pitchFamily="34" charset="0"/>
              <a:buChar char="•"/>
            </a:pPr>
            <a:r>
              <a:rPr lang="en-US" sz="1050">
                <a:solidFill>
                  <a:schemeClr val="tx1"/>
                </a:solidFill>
              </a:rPr>
              <a:t>Overview across all apps for error breakdown by https status</a:t>
            </a:r>
          </a:p>
          <a:p>
            <a:pPr marL="169069" indent="-169069" fontAlgn="base">
              <a:spcBef>
                <a:spcPts val="600"/>
              </a:spcBef>
              <a:spcAft>
                <a:spcPts val="600"/>
              </a:spcAft>
              <a:buBlip>
                <a:blip r:embed="rId5"/>
              </a:buBlip>
            </a:pPr>
            <a:r>
              <a:rPr lang="en-US" sz="1200">
                <a:solidFill>
                  <a:schemeClr val="tx1"/>
                </a:solidFill>
              </a:rPr>
              <a:t>Performance – Best and lest performing service(std and custom) in the environment</a:t>
            </a:r>
          </a:p>
        </p:txBody>
      </p:sp>
      <p:sp>
        <p:nvSpPr>
          <p:cNvPr id="75" name="Freeform 9" title="Icon of a heart with a heartbeat monitor line through the middle">
            <a:extLst>
              <a:ext uri="{FF2B5EF4-FFF2-40B4-BE49-F238E27FC236}">
                <a16:creationId xmlns:a16="http://schemas.microsoft.com/office/drawing/2014/main" id="{3093F987-C1C0-47BE-BB97-62671BADADB8}"/>
              </a:ext>
            </a:extLst>
          </p:cNvPr>
          <p:cNvSpPr>
            <a:spLocks noChangeAspect="1"/>
          </p:cNvSpPr>
          <p:nvPr/>
        </p:nvSpPr>
        <p:spPr bwMode="auto">
          <a:xfrm>
            <a:off x="3336813" y="2351725"/>
            <a:ext cx="259822" cy="22002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76" name="Touchscreen" title="Icon of a closed hand with one finger touching a screen">
            <a:extLst>
              <a:ext uri="{FF2B5EF4-FFF2-40B4-BE49-F238E27FC236}">
                <a16:creationId xmlns:a16="http://schemas.microsoft.com/office/drawing/2014/main" id="{03D74728-554C-48FC-856E-40840958F845}"/>
              </a:ext>
            </a:extLst>
          </p:cNvPr>
          <p:cNvSpPr>
            <a:spLocks noChangeAspect="1" noEditPoints="1"/>
          </p:cNvSpPr>
          <p:nvPr/>
        </p:nvSpPr>
        <p:spPr bwMode="auto">
          <a:xfrm>
            <a:off x="368365" y="2335794"/>
            <a:ext cx="251660" cy="23595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lin ang="5400000" scaled="1"/>
              </a:gradFill>
            </a:endParaRPr>
          </a:p>
        </p:txBody>
      </p:sp>
      <p:sp>
        <p:nvSpPr>
          <p:cNvPr id="77" name="Freeform: Shape 76">
            <a:extLst>
              <a:ext uri="{FF2B5EF4-FFF2-40B4-BE49-F238E27FC236}">
                <a16:creationId xmlns:a16="http://schemas.microsoft.com/office/drawing/2014/main" id="{54DEC3D1-6723-47CB-B40F-59D6810BD440}"/>
              </a:ext>
            </a:extLst>
          </p:cNvPr>
          <p:cNvSpPr/>
          <p:nvPr/>
        </p:nvSpPr>
        <p:spPr bwMode="auto">
          <a:xfrm>
            <a:off x="0" y="1174550"/>
            <a:ext cx="6986588" cy="731691"/>
          </a:xfrm>
          <a:custGeom>
            <a:avLst/>
            <a:gdLst>
              <a:gd name="connsiteX0" fmla="*/ 0 w 9404220"/>
              <a:gd name="connsiteY0" fmla="*/ 0 h 984885"/>
              <a:gd name="connsiteX1" fmla="*/ 9404220 w 9404220"/>
              <a:gd name="connsiteY1" fmla="*/ 0 h 984885"/>
              <a:gd name="connsiteX2" fmla="*/ 9147008 w 9404220"/>
              <a:gd name="connsiteY2" fmla="*/ 256597 h 984885"/>
              <a:gd name="connsiteX3" fmla="*/ 9147000 w 9404220"/>
              <a:gd name="connsiteY3" fmla="*/ 256598 h 984885"/>
              <a:gd name="connsiteX4" fmla="*/ 8913313 w 9404220"/>
              <a:gd name="connsiteY4" fmla="*/ 489726 h 984885"/>
              <a:gd name="connsiteX5" fmla="*/ 8914282 w 9404220"/>
              <a:gd name="connsiteY5" fmla="*/ 489726 h 984885"/>
              <a:gd name="connsiteX6" fmla="*/ 8417937 w 9404220"/>
              <a:gd name="connsiteY6" fmla="*/ 984885 h 984885"/>
              <a:gd name="connsiteX7" fmla="*/ 0 w 9404220"/>
              <a:gd name="connsiteY7" fmla="*/ 984885 h 984885"/>
              <a:gd name="connsiteX8" fmla="*/ 0 w 9404220"/>
              <a:gd name="connsiteY8" fmla="*/ 0 h 98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4220" h="984885">
                <a:moveTo>
                  <a:pt x="0" y="0"/>
                </a:moveTo>
                <a:lnTo>
                  <a:pt x="9404220" y="0"/>
                </a:lnTo>
                <a:lnTo>
                  <a:pt x="9147008" y="256597"/>
                </a:lnTo>
                <a:cubicBezTo>
                  <a:pt x="9147005" y="256597"/>
                  <a:pt x="9147003" y="256598"/>
                  <a:pt x="9147000" y="256598"/>
                </a:cubicBezTo>
                <a:lnTo>
                  <a:pt x="8913313" y="489726"/>
                </a:lnTo>
                <a:lnTo>
                  <a:pt x="8914282" y="489726"/>
                </a:lnTo>
                <a:lnTo>
                  <a:pt x="8417937" y="984885"/>
                </a:lnTo>
                <a:lnTo>
                  <a:pt x="0" y="984885"/>
                </a:lnTo>
                <a:lnTo>
                  <a:pt x="0" y="0"/>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34290" rIns="480060" bIns="34290" numCol="1" spcCol="0" rtlCol="0" fromWordArt="0" anchor="ctr" anchorCtr="0" forceAA="0" compatLnSpc="1">
            <a:prstTxWarp prst="textNoShape">
              <a:avLst/>
            </a:prstTxWarp>
            <a:noAutofit/>
          </a:bodyPr>
          <a:lstStyle/>
          <a:p>
            <a:pPr defTabSz="699354" fontAlgn="base">
              <a:spcBef>
                <a:spcPct val="0"/>
              </a:spcBef>
              <a:spcAft>
                <a:spcPct val="0"/>
              </a:spcAft>
            </a:pPr>
            <a:r>
              <a:rPr lang="en-US" sz="1500">
                <a:solidFill>
                  <a:schemeClr val="bg1"/>
                </a:solidFill>
                <a:cs typeface="Segoe UI Semilight"/>
              </a:rPr>
              <a:t>App Makers and Administrators can view details for each app within their scope, for last 7, 14, 28 days with data refreshed every</a:t>
            </a:r>
            <a:br>
              <a:rPr lang="en-US" sz="1500">
                <a:solidFill>
                  <a:schemeClr val="bg1"/>
                </a:solidFill>
                <a:cs typeface="Segoe UI Semilight"/>
              </a:rPr>
            </a:br>
            <a:r>
              <a:rPr lang="en-US" sz="1500">
                <a:solidFill>
                  <a:schemeClr val="bg1"/>
                </a:solidFill>
                <a:cs typeface="Segoe UI Semilight"/>
              </a:rPr>
              <a:t>4-6 hours</a:t>
            </a:r>
          </a:p>
        </p:txBody>
      </p:sp>
    </p:spTree>
    <p:extLst>
      <p:ext uri="{BB962C8B-B14F-4D97-AF65-F5344CB8AC3E}">
        <p14:creationId xmlns:p14="http://schemas.microsoft.com/office/powerpoint/2010/main" val="153806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A4B061D-EC23-4753-8C59-CB3FCFA33FCE}"/>
              </a:ext>
            </a:extLst>
          </p:cNvPr>
          <p:cNvCxnSpPr>
            <a:cxnSpLocks/>
          </p:cNvCxnSpPr>
          <p:nvPr/>
        </p:nvCxnSpPr>
        <p:spPr>
          <a:xfrm>
            <a:off x="478866"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C690DD5-B920-4E6E-952D-E0EF8B7FD826}"/>
              </a:ext>
            </a:extLst>
          </p:cNvPr>
          <p:cNvSpPr/>
          <p:nvPr/>
        </p:nvSpPr>
        <p:spPr bwMode="auto">
          <a:xfrm>
            <a:off x="357648" y="2640993"/>
            <a:ext cx="2408308"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600"/>
              </a:spcAft>
              <a:buBlip>
                <a:blip r:embed="rId3"/>
              </a:buBlip>
            </a:pPr>
            <a:r>
              <a:rPr lang="en-US" sz="1200">
                <a:solidFill>
                  <a:schemeClr val="tx1"/>
                </a:solidFill>
              </a:rPr>
              <a:t>API usage</a:t>
            </a:r>
          </a:p>
          <a:p>
            <a:pPr marL="169069" indent="-169069" fontAlgn="base">
              <a:spcBef>
                <a:spcPts val="600"/>
              </a:spcBef>
              <a:spcAft>
                <a:spcPts val="600"/>
              </a:spcAft>
              <a:buBlip>
                <a:blip r:embed="rId3"/>
              </a:buBlip>
            </a:pPr>
            <a:r>
              <a:rPr lang="en-US" sz="1200">
                <a:solidFill>
                  <a:schemeClr val="tx1"/>
                </a:solidFill>
              </a:rPr>
              <a:t>Runs by day</a:t>
            </a:r>
          </a:p>
          <a:p>
            <a:pPr marL="169069" indent="-169069" fontAlgn="base">
              <a:spcBef>
                <a:spcPts val="600"/>
              </a:spcBef>
              <a:spcAft>
                <a:spcPts val="600"/>
              </a:spcAft>
              <a:buBlip>
                <a:blip r:embed="rId3"/>
              </a:buBlip>
            </a:pPr>
            <a:r>
              <a:rPr lang="en-US" sz="1200">
                <a:solidFill>
                  <a:schemeClr val="tx1"/>
                </a:solidFill>
              </a:rPr>
              <a:t>Total number of runs for</a:t>
            </a:r>
            <a:br>
              <a:rPr lang="en-US" sz="1200">
                <a:solidFill>
                  <a:schemeClr val="tx1"/>
                </a:solidFill>
              </a:rPr>
            </a:br>
            <a:r>
              <a:rPr lang="en-US" sz="1200">
                <a:solidFill>
                  <a:schemeClr val="tx1"/>
                </a:solidFill>
              </a:rPr>
              <a:t>the flow</a:t>
            </a:r>
          </a:p>
          <a:p>
            <a:pPr marL="169069" indent="-169069" fontAlgn="base">
              <a:spcBef>
                <a:spcPts val="600"/>
              </a:spcBef>
              <a:spcAft>
                <a:spcPts val="600"/>
              </a:spcAft>
              <a:buBlip>
                <a:blip r:embed="rId3"/>
              </a:buBlip>
            </a:pPr>
            <a:r>
              <a:rPr lang="en-US" sz="1200">
                <a:solidFill>
                  <a:schemeClr val="tx1"/>
                </a:solidFill>
              </a:rPr>
              <a:t>Gain insights into when the flow is run with the flow run trends </a:t>
            </a:r>
            <a:endParaRPr lang="en-US" sz="12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43" name="Title 2">
            <a:extLst>
              <a:ext uri="{FF2B5EF4-FFF2-40B4-BE49-F238E27FC236}">
                <a16:creationId xmlns:a16="http://schemas.microsoft.com/office/drawing/2014/main" id="{D501F666-6215-4808-9269-16F767FCDC91}"/>
              </a:ext>
            </a:extLst>
          </p:cNvPr>
          <p:cNvSpPr>
            <a:spLocks noGrp="1"/>
          </p:cNvSpPr>
          <p:nvPr>
            <p:ph type="title"/>
          </p:nvPr>
        </p:nvSpPr>
        <p:spPr>
          <a:xfrm>
            <a:off x="347712" y="356736"/>
            <a:ext cx="8479852" cy="615553"/>
          </a:xfrm>
        </p:spPr>
        <p:txBody>
          <a:bodyPr/>
          <a:lstStyle/>
          <a:p>
            <a:r>
              <a:rPr lang="en-US"/>
              <a:t>Maker analytics for Power Automate – Individual flow</a:t>
            </a:r>
            <a:br>
              <a:rPr lang="en-US"/>
            </a:br>
            <a:r>
              <a:rPr lang="en-US"/>
              <a:t>level views </a:t>
            </a:r>
          </a:p>
        </p:txBody>
      </p:sp>
      <p:pic>
        <p:nvPicPr>
          <p:cNvPr id="44" name="Picture 43">
            <a:extLst>
              <a:ext uri="{FF2B5EF4-FFF2-40B4-BE49-F238E27FC236}">
                <a16:creationId xmlns:a16="http://schemas.microsoft.com/office/drawing/2014/main" id="{A3B1429A-DD1E-44C1-B6DD-4200DBF1DC78}"/>
              </a:ext>
            </a:extLst>
          </p:cNvPr>
          <p:cNvPicPr>
            <a:picLocks noChangeAspect="1"/>
          </p:cNvPicPr>
          <p:nvPr/>
        </p:nvPicPr>
        <p:blipFill>
          <a:blip r:embed="rId4"/>
          <a:stretch>
            <a:fillRect/>
          </a:stretch>
        </p:blipFill>
        <p:spPr>
          <a:xfrm>
            <a:off x="6496048" y="3257193"/>
            <a:ext cx="2089904" cy="1650835"/>
          </a:xfrm>
          <a:prstGeom prst="rect">
            <a:avLst/>
          </a:prstGeom>
        </p:spPr>
      </p:pic>
      <p:pic>
        <p:nvPicPr>
          <p:cNvPr id="45" name="Picture 44">
            <a:extLst>
              <a:ext uri="{FF2B5EF4-FFF2-40B4-BE49-F238E27FC236}">
                <a16:creationId xmlns:a16="http://schemas.microsoft.com/office/drawing/2014/main" id="{7518EF66-1D8D-489D-A2B4-4FDB5504568A}"/>
              </a:ext>
            </a:extLst>
          </p:cNvPr>
          <p:cNvPicPr>
            <a:picLocks noChangeAspect="1"/>
          </p:cNvPicPr>
          <p:nvPr/>
        </p:nvPicPr>
        <p:blipFill>
          <a:blip r:embed="rId5"/>
          <a:stretch>
            <a:fillRect/>
          </a:stretch>
        </p:blipFill>
        <p:spPr>
          <a:xfrm>
            <a:off x="6507177" y="1783838"/>
            <a:ext cx="2067647" cy="1274319"/>
          </a:xfrm>
          <a:prstGeom prst="rect">
            <a:avLst/>
          </a:prstGeom>
        </p:spPr>
      </p:pic>
      <p:sp>
        <p:nvSpPr>
          <p:cNvPr id="46" name="Rectangle 45">
            <a:extLst>
              <a:ext uri="{FF2B5EF4-FFF2-40B4-BE49-F238E27FC236}">
                <a16:creationId xmlns:a16="http://schemas.microsoft.com/office/drawing/2014/main" id="{52CB731B-5456-463A-B829-DBC3CC374418}"/>
              </a:ext>
            </a:extLst>
          </p:cNvPr>
          <p:cNvSpPr/>
          <p:nvPr/>
        </p:nvSpPr>
        <p:spPr bwMode="auto">
          <a:xfrm>
            <a:off x="357647"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ea typeface="Segoe UI" pitchFamily="34" charset="0"/>
                <a:cs typeface="Segoe UI" pitchFamily="34" charset="0"/>
              </a:rPr>
              <a:t>Flow Usage</a:t>
            </a:r>
          </a:p>
        </p:txBody>
      </p:sp>
      <p:cxnSp>
        <p:nvCxnSpPr>
          <p:cNvPr id="47" name="Straight Connector 46">
            <a:extLst>
              <a:ext uri="{FF2B5EF4-FFF2-40B4-BE49-F238E27FC236}">
                <a16:creationId xmlns:a16="http://schemas.microsoft.com/office/drawing/2014/main" id="{D0C96922-9BEC-44BB-970E-5D5ED5EB629C}"/>
              </a:ext>
            </a:extLst>
          </p:cNvPr>
          <p:cNvCxnSpPr>
            <a:cxnSpLocks/>
          </p:cNvCxnSpPr>
          <p:nvPr/>
        </p:nvCxnSpPr>
        <p:spPr>
          <a:xfrm>
            <a:off x="3445529"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C2D6AE4-DE85-4B97-84EA-C12B8C3633E0}"/>
              </a:ext>
            </a:extLst>
          </p:cNvPr>
          <p:cNvSpPr/>
          <p:nvPr/>
        </p:nvSpPr>
        <p:spPr bwMode="auto">
          <a:xfrm>
            <a:off x="3326096" y="2640993"/>
            <a:ext cx="2400300"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600"/>
              </a:spcAft>
              <a:buBlip>
                <a:blip r:embed="rId3"/>
              </a:buBlip>
            </a:pPr>
            <a:r>
              <a:rPr lang="en-US" sz="1200">
                <a:solidFill>
                  <a:schemeClr val="tx1"/>
                </a:solidFill>
              </a:rPr>
              <a:t>The number of errors per day </a:t>
            </a:r>
          </a:p>
          <a:p>
            <a:pPr marL="169069" indent="-169069" fontAlgn="base">
              <a:spcBef>
                <a:spcPts val="600"/>
              </a:spcBef>
              <a:spcAft>
                <a:spcPts val="600"/>
              </a:spcAft>
              <a:buBlip>
                <a:blip r:embed="rId3"/>
              </a:buBlip>
            </a:pPr>
            <a:r>
              <a:rPr lang="en-US" sz="1200">
                <a:solidFill>
                  <a:schemeClr val="tx1"/>
                </a:solidFill>
              </a:rPr>
              <a:t>Flow errors by type</a:t>
            </a:r>
          </a:p>
          <a:p>
            <a:pPr marL="169069" indent="-169069" fontAlgn="base">
              <a:spcBef>
                <a:spcPts val="600"/>
              </a:spcBef>
              <a:spcAft>
                <a:spcPts val="600"/>
              </a:spcAft>
              <a:buBlip>
                <a:blip r:embed="rId3"/>
              </a:buBlip>
            </a:pPr>
            <a:r>
              <a:rPr lang="en-US" sz="1200">
                <a:solidFill>
                  <a:schemeClr val="tx1"/>
                </a:solidFill>
              </a:rPr>
              <a:t>Understand the details of a specific error – Error source, action or trigger name, error status code, error count, last error occurrence, last error message and detail</a:t>
            </a:r>
          </a:p>
        </p:txBody>
      </p:sp>
      <p:sp>
        <p:nvSpPr>
          <p:cNvPr id="49" name="Rectangle 48">
            <a:extLst>
              <a:ext uri="{FF2B5EF4-FFF2-40B4-BE49-F238E27FC236}">
                <a16:creationId xmlns:a16="http://schemas.microsoft.com/office/drawing/2014/main" id="{3AA50641-145C-4FFB-9C69-E97159484A22}"/>
              </a:ext>
            </a:extLst>
          </p:cNvPr>
          <p:cNvSpPr/>
          <p:nvPr/>
        </p:nvSpPr>
        <p:spPr bwMode="auto">
          <a:xfrm>
            <a:off x="3326096"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ea typeface="Segoe UI" pitchFamily="34" charset="0"/>
                <a:cs typeface="Segoe UI" pitchFamily="34" charset="0"/>
              </a:rPr>
              <a:t>Flow Health</a:t>
            </a:r>
          </a:p>
        </p:txBody>
      </p:sp>
      <p:grpSp>
        <p:nvGrpSpPr>
          <p:cNvPr id="50" name="Group 49">
            <a:extLst>
              <a:ext uri="{FF2B5EF4-FFF2-40B4-BE49-F238E27FC236}">
                <a16:creationId xmlns:a16="http://schemas.microsoft.com/office/drawing/2014/main" id="{6D903757-E463-48B1-8D72-B21A57B0FFAF}"/>
              </a:ext>
            </a:extLst>
          </p:cNvPr>
          <p:cNvGrpSpPr/>
          <p:nvPr/>
        </p:nvGrpSpPr>
        <p:grpSpPr>
          <a:xfrm rot="5400000">
            <a:off x="7472128" y="3088804"/>
            <a:ext cx="137744" cy="137744"/>
            <a:chOff x="5689600" y="4792663"/>
            <a:chExt cx="612648" cy="612648"/>
          </a:xfrm>
        </p:grpSpPr>
        <p:sp>
          <p:nvSpPr>
            <p:cNvPr id="51" name="Flowchart: Connector 50">
              <a:extLst>
                <a:ext uri="{FF2B5EF4-FFF2-40B4-BE49-F238E27FC236}">
                  <a16:creationId xmlns:a16="http://schemas.microsoft.com/office/drawing/2014/main" id="{84AFFBFD-C8D5-47F8-B67C-A341C6B85CDE}"/>
                </a:ext>
              </a:extLst>
            </p:cNvPr>
            <p:cNvSpPr/>
            <p:nvPr/>
          </p:nvSpPr>
          <p:spPr bwMode="auto">
            <a:xfrm>
              <a:off x="5689600" y="4792663"/>
              <a:ext cx="612648" cy="61264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122637B7-73CE-4414-A26D-3D8B6EBF1266}"/>
                </a:ext>
              </a:extLst>
            </p:cNvPr>
            <p:cNvGrpSpPr/>
            <p:nvPr/>
          </p:nvGrpSpPr>
          <p:grpSpPr>
            <a:xfrm>
              <a:off x="5759400" y="4901486"/>
              <a:ext cx="473049" cy="395002"/>
              <a:chOff x="6948964" y="3789361"/>
              <a:chExt cx="343733" cy="287021"/>
            </a:xfrm>
          </p:grpSpPr>
          <p:sp>
            <p:nvSpPr>
              <p:cNvPr id="53" name="Arrow: Chevron 52">
                <a:extLst>
                  <a:ext uri="{FF2B5EF4-FFF2-40B4-BE49-F238E27FC236}">
                    <a16:creationId xmlns:a16="http://schemas.microsoft.com/office/drawing/2014/main" id="{D4D66452-BC12-4542-96B9-F2959C8A4101}"/>
                  </a:ext>
                </a:extLst>
              </p:cNvPr>
              <p:cNvSpPr/>
              <p:nvPr/>
            </p:nvSpPr>
            <p:spPr bwMode="auto">
              <a:xfrm>
                <a:off x="6948964" y="3815239"/>
                <a:ext cx="235268" cy="235266"/>
              </a:xfrm>
              <a:prstGeom prst="chevron">
                <a:avLst>
                  <a:gd name="adj" fmla="val 4754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5210B49-B763-4D4F-BC70-00E0C2B7CB35}"/>
                  </a:ext>
                </a:extLst>
              </p:cNvPr>
              <p:cNvSpPr/>
              <p:nvPr/>
            </p:nvSpPr>
            <p:spPr bwMode="auto">
              <a:xfrm>
                <a:off x="7005676" y="3789361"/>
                <a:ext cx="287021" cy="287021"/>
              </a:xfrm>
              <a:prstGeom prst="chevron">
                <a:avLst>
                  <a:gd name="adj" fmla="val 4754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sp>
        <p:nvSpPr>
          <p:cNvPr id="55" name="Freeform: Shape 54">
            <a:extLst>
              <a:ext uri="{FF2B5EF4-FFF2-40B4-BE49-F238E27FC236}">
                <a16:creationId xmlns:a16="http://schemas.microsoft.com/office/drawing/2014/main" id="{C2EDA01D-0E64-420D-B2AB-4C53E6B06AAC}"/>
              </a:ext>
            </a:extLst>
          </p:cNvPr>
          <p:cNvSpPr/>
          <p:nvPr/>
        </p:nvSpPr>
        <p:spPr bwMode="auto">
          <a:xfrm>
            <a:off x="5938003" y="1"/>
            <a:ext cx="3205997" cy="5143499"/>
          </a:xfrm>
          <a:custGeom>
            <a:avLst/>
            <a:gdLst>
              <a:gd name="connsiteX0" fmla="*/ 3054916 w 4274663"/>
              <a:gd name="connsiteY0" fmla="*/ 0 h 6857999"/>
              <a:gd name="connsiteX1" fmla="*/ 4274663 w 4274663"/>
              <a:gd name="connsiteY1" fmla="*/ 0 h 6857999"/>
              <a:gd name="connsiteX2" fmla="*/ 4274663 w 4274663"/>
              <a:gd name="connsiteY2" fmla="*/ 6857999 h 6857999"/>
              <a:gd name="connsiteX3" fmla="*/ 0 w 4274663"/>
              <a:gd name="connsiteY3" fmla="*/ 6857999 h 6857999"/>
              <a:gd name="connsiteX4" fmla="*/ 0 w 4274663"/>
              <a:gd name="connsiteY4" fmla="*/ 3050354 h 6857999"/>
              <a:gd name="connsiteX5" fmla="*/ 996946 w 4274663"/>
              <a:gd name="connsiteY5" fmla="*/ 2055791 h 6857999"/>
              <a:gd name="connsiteX6" fmla="*/ 995977 w 4274663"/>
              <a:gd name="connsiteY6" fmla="*/ 2055791 h 6857999"/>
              <a:gd name="connsiteX7" fmla="*/ 1229664 w 4274663"/>
              <a:gd name="connsiteY7" fmla="*/ 1822663 h 6857999"/>
              <a:gd name="connsiteX8" fmla="*/ 1229672 w 4274663"/>
              <a:gd name="connsiteY8" fmla="*/ 1822662 h 6857999"/>
              <a:gd name="connsiteX9" fmla="*/ 2302478 w 4274663"/>
              <a:gd name="connsiteY9" fmla="*/ 752422 h 6857999"/>
              <a:gd name="connsiteX10" fmla="*/ 2301510 w 4274663"/>
              <a:gd name="connsiteY10" fmla="*/ 752421 h 6857999"/>
              <a:gd name="connsiteX11" fmla="*/ 2535196 w 4274663"/>
              <a:gd name="connsiteY11" fmla="*/ 519294 h 6857999"/>
              <a:gd name="connsiteX12" fmla="*/ 2534378 w 4274663"/>
              <a:gd name="connsiteY12" fmla="*/ 519293 h 6857999"/>
              <a:gd name="connsiteX13" fmla="*/ 3054916 w 4274663"/>
              <a:gd name="connsiteY13"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4663" h="6857999">
                <a:moveTo>
                  <a:pt x="3054916" y="0"/>
                </a:moveTo>
                <a:lnTo>
                  <a:pt x="4274663" y="0"/>
                </a:lnTo>
                <a:lnTo>
                  <a:pt x="4274663" y="6857999"/>
                </a:lnTo>
                <a:lnTo>
                  <a:pt x="0" y="6857999"/>
                </a:lnTo>
                <a:lnTo>
                  <a:pt x="0" y="3050354"/>
                </a:lnTo>
                <a:lnTo>
                  <a:pt x="996946" y="2055791"/>
                </a:lnTo>
                <a:lnTo>
                  <a:pt x="995977" y="2055791"/>
                </a:lnTo>
                <a:lnTo>
                  <a:pt x="1229664" y="1822663"/>
                </a:lnTo>
                <a:cubicBezTo>
                  <a:pt x="1229667" y="1822663"/>
                  <a:pt x="1229669" y="1822662"/>
                  <a:pt x="1229672" y="1822662"/>
                </a:cubicBezTo>
                <a:lnTo>
                  <a:pt x="2302478" y="752422"/>
                </a:lnTo>
                <a:lnTo>
                  <a:pt x="2301510" y="752421"/>
                </a:lnTo>
                <a:lnTo>
                  <a:pt x="2535196" y="519294"/>
                </a:lnTo>
                <a:lnTo>
                  <a:pt x="2534378" y="519293"/>
                </a:lnTo>
                <a:lnTo>
                  <a:pt x="3054916" y="0"/>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56" name="Hospital_E91D" title="Icon of a first-aid box">
            <a:extLst>
              <a:ext uri="{FF2B5EF4-FFF2-40B4-BE49-F238E27FC236}">
                <a16:creationId xmlns:a16="http://schemas.microsoft.com/office/drawing/2014/main" id="{D87511C0-EE70-4397-8A67-1996537CAE0E}"/>
              </a:ext>
            </a:extLst>
          </p:cNvPr>
          <p:cNvSpPr>
            <a:spLocks noChangeAspect="1" noEditPoints="1"/>
          </p:cNvSpPr>
          <p:nvPr/>
        </p:nvSpPr>
        <p:spPr bwMode="auto">
          <a:xfrm>
            <a:off x="3336813" y="2346510"/>
            <a:ext cx="259822" cy="22524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8" name="graph_4" title="Icon of a pie chart">
            <a:extLst>
              <a:ext uri="{FF2B5EF4-FFF2-40B4-BE49-F238E27FC236}">
                <a16:creationId xmlns:a16="http://schemas.microsoft.com/office/drawing/2014/main" id="{C95BB719-EEA8-4AF1-BE04-3235CC517557}"/>
              </a:ext>
            </a:extLst>
          </p:cNvPr>
          <p:cNvSpPr>
            <a:spLocks noChangeAspect="1" noEditPoints="1"/>
          </p:cNvSpPr>
          <p:nvPr/>
        </p:nvSpPr>
        <p:spPr bwMode="auto">
          <a:xfrm>
            <a:off x="368364" y="2335794"/>
            <a:ext cx="236935" cy="23595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 name="Arrow: Right 58">
            <a:extLst>
              <a:ext uri="{FF2B5EF4-FFF2-40B4-BE49-F238E27FC236}">
                <a16:creationId xmlns:a16="http://schemas.microsoft.com/office/drawing/2014/main" id="{CA95A8F9-8419-4D4F-8312-BDDA37EBEEB2}"/>
              </a:ext>
            </a:extLst>
          </p:cNvPr>
          <p:cNvSpPr/>
          <p:nvPr/>
        </p:nvSpPr>
        <p:spPr bwMode="auto">
          <a:xfrm>
            <a:off x="4423608" y="1929536"/>
            <a:ext cx="1598701" cy="421611"/>
          </a:xfrm>
          <a:prstGeom prst="rightArrow">
            <a:avLst/>
          </a:prstGeom>
          <a:solidFill>
            <a:schemeClr val="accent1"/>
          </a:solidFill>
          <a:ln w="635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68580" tIns="34290" rIns="68580" bIns="34290" numCol="1" rtlCol="0" anchor="ctr" anchorCtr="0" compatLnSpc="1">
            <a:prstTxWarp prst="textNoShape">
              <a:avLst/>
            </a:prstTxWarp>
            <a:noAutofit/>
          </a:bodyPr>
          <a:lstStyle/>
          <a:p>
            <a:pPr defTabSz="914378">
              <a:defRPr/>
            </a:pPr>
            <a:r>
              <a:rPr lang="en-US" sz="900" u="sng">
                <a:solidFill>
                  <a:srgbClr val="0070C0"/>
                </a:solidFill>
                <a:latin typeface="Segoe UI Light"/>
                <a:hlinkClick r:id="rId6" invalidUrl="https:///">
                  <a:extLst>
                    <a:ext uri="{A12FA001-AC4F-418D-AE19-62706E023703}">
                      <ahyp:hlinkClr xmlns:ahyp="http://schemas.microsoft.com/office/drawing/2018/hyperlinkcolor" val="tx"/>
                    </a:ext>
                  </a:extLst>
                </a:hlinkClick>
              </a:rPr>
              <a:t>https://</a:t>
            </a:r>
            <a:r>
              <a:rPr lang="en-US" sz="900" u="sng">
                <a:solidFill>
                  <a:schemeClr val="tx1"/>
                </a:solidFill>
                <a:latin typeface="Segoe UI Light"/>
              </a:rPr>
              <a:t>flow.microsoft.com</a:t>
            </a:r>
          </a:p>
        </p:txBody>
      </p:sp>
      <p:sp>
        <p:nvSpPr>
          <p:cNvPr id="60" name="Freeform: Shape 59">
            <a:extLst>
              <a:ext uri="{FF2B5EF4-FFF2-40B4-BE49-F238E27FC236}">
                <a16:creationId xmlns:a16="http://schemas.microsoft.com/office/drawing/2014/main" id="{9539CF3F-4B43-4C41-B92C-A3B6C4A6F452}"/>
              </a:ext>
            </a:extLst>
          </p:cNvPr>
          <p:cNvSpPr/>
          <p:nvPr/>
        </p:nvSpPr>
        <p:spPr bwMode="auto">
          <a:xfrm>
            <a:off x="0" y="1174550"/>
            <a:ext cx="6986588" cy="731691"/>
          </a:xfrm>
          <a:custGeom>
            <a:avLst/>
            <a:gdLst>
              <a:gd name="connsiteX0" fmla="*/ 0 w 9404220"/>
              <a:gd name="connsiteY0" fmla="*/ 0 h 984885"/>
              <a:gd name="connsiteX1" fmla="*/ 9404220 w 9404220"/>
              <a:gd name="connsiteY1" fmla="*/ 0 h 984885"/>
              <a:gd name="connsiteX2" fmla="*/ 9147008 w 9404220"/>
              <a:gd name="connsiteY2" fmla="*/ 256597 h 984885"/>
              <a:gd name="connsiteX3" fmla="*/ 9147000 w 9404220"/>
              <a:gd name="connsiteY3" fmla="*/ 256598 h 984885"/>
              <a:gd name="connsiteX4" fmla="*/ 8913313 w 9404220"/>
              <a:gd name="connsiteY4" fmla="*/ 489726 h 984885"/>
              <a:gd name="connsiteX5" fmla="*/ 8914282 w 9404220"/>
              <a:gd name="connsiteY5" fmla="*/ 489726 h 984885"/>
              <a:gd name="connsiteX6" fmla="*/ 8417937 w 9404220"/>
              <a:gd name="connsiteY6" fmla="*/ 984885 h 984885"/>
              <a:gd name="connsiteX7" fmla="*/ 0 w 9404220"/>
              <a:gd name="connsiteY7" fmla="*/ 984885 h 984885"/>
              <a:gd name="connsiteX8" fmla="*/ 0 w 9404220"/>
              <a:gd name="connsiteY8" fmla="*/ 0 h 98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4220" h="984885">
                <a:moveTo>
                  <a:pt x="0" y="0"/>
                </a:moveTo>
                <a:lnTo>
                  <a:pt x="9404220" y="0"/>
                </a:lnTo>
                <a:lnTo>
                  <a:pt x="9147008" y="256597"/>
                </a:lnTo>
                <a:cubicBezTo>
                  <a:pt x="9147005" y="256597"/>
                  <a:pt x="9147003" y="256598"/>
                  <a:pt x="9147000" y="256598"/>
                </a:cubicBezTo>
                <a:lnTo>
                  <a:pt x="8913313" y="489726"/>
                </a:lnTo>
                <a:lnTo>
                  <a:pt x="8914282" y="489726"/>
                </a:lnTo>
                <a:lnTo>
                  <a:pt x="8417937" y="984885"/>
                </a:lnTo>
                <a:lnTo>
                  <a:pt x="0" y="984885"/>
                </a:lnTo>
                <a:lnTo>
                  <a:pt x="0" y="0"/>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34290" rIns="480060" bIns="34290" numCol="1" spcCol="0" rtlCol="0" fromWordArt="0" anchor="ctr" anchorCtr="0" forceAA="0" compatLnSpc="1">
            <a:prstTxWarp prst="textNoShape">
              <a:avLst/>
            </a:prstTxWarp>
            <a:noAutofit/>
          </a:bodyPr>
          <a:lstStyle/>
          <a:p>
            <a:pPr defTabSz="699354" fontAlgn="base">
              <a:spcBef>
                <a:spcPct val="0"/>
              </a:spcBef>
              <a:spcAft>
                <a:spcPct val="0"/>
              </a:spcAft>
            </a:pPr>
            <a:r>
              <a:rPr lang="en-US" sz="1500">
                <a:solidFill>
                  <a:schemeClr val="bg1"/>
                </a:solidFill>
                <a:cs typeface="Segoe UI Semilight"/>
              </a:rPr>
              <a:t>Flow Makers and Administrators can view details for each flow within their scope, for last 7, 14, 28 days with data refreshed every</a:t>
            </a:r>
            <a:br>
              <a:rPr lang="en-US" sz="1500">
                <a:solidFill>
                  <a:schemeClr val="bg1"/>
                </a:solidFill>
                <a:cs typeface="Segoe UI Semilight"/>
              </a:rPr>
            </a:br>
            <a:r>
              <a:rPr lang="en-US" sz="1500">
                <a:solidFill>
                  <a:schemeClr val="bg1"/>
                </a:solidFill>
                <a:cs typeface="Segoe UI Semilight"/>
              </a:rPr>
              <a:t>4-6 hours</a:t>
            </a:r>
          </a:p>
        </p:txBody>
      </p:sp>
    </p:spTree>
    <p:extLst>
      <p:ext uri="{BB962C8B-B14F-4D97-AF65-F5344CB8AC3E}">
        <p14:creationId xmlns:p14="http://schemas.microsoft.com/office/powerpoint/2010/main" val="2475551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CD49DF8-0C0D-4159-B4D6-7DE535F6C8F0}"/>
              </a:ext>
            </a:extLst>
          </p:cNvPr>
          <p:cNvSpPr/>
          <p:nvPr/>
        </p:nvSpPr>
        <p:spPr bwMode="auto">
          <a:xfrm>
            <a:off x="2449519" y="355897"/>
            <a:ext cx="6694481" cy="1053239"/>
          </a:xfrm>
          <a:custGeom>
            <a:avLst/>
            <a:gdLst>
              <a:gd name="connsiteX0" fmla="*/ 1404319 w 8925975"/>
              <a:gd name="connsiteY0" fmla="*/ 0 h 1404319"/>
              <a:gd name="connsiteX1" fmla="*/ 1861520 w 8925975"/>
              <a:gd name="connsiteY1" fmla="*/ 0 h 1404319"/>
              <a:gd name="connsiteX2" fmla="*/ 8468774 w 8925975"/>
              <a:gd name="connsiteY2" fmla="*/ 0 h 1404319"/>
              <a:gd name="connsiteX3" fmla="*/ 8925975 w 8925975"/>
              <a:gd name="connsiteY3" fmla="*/ 0 h 1404319"/>
              <a:gd name="connsiteX4" fmla="*/ 8925975 w 8925975"/>
              <a:gd name="connsiteY4" fmla="*/ 1404319 h 1404319"/>
              <a:gd name="connsiteX5" fmla="*/ 8468774 w 8925975"/>
              <a:gd name="connsiteY5" fmla="*/ 1404319 h 1404319"/>
              <a:gd name="connsiteX6" fmla="*/ 457201 w 8925975"/>
              <a:gd name="connsiteY6" fmla="*/ 1404319 h 1404319"/>
              <a:gd name="connsiteX7" fmla="*/ 0 w 8925975"/>
              <a:gd name="connsiteY7" fmla="*/ 1404319 h 140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5975" h="1404319">
                <a:moveTo>
                  <a:pt x="1404319" y="0"/>
                </a:moveTo>
                <a:lnTo>
                  <a:pt x="1861520" y="0"/>
                </a:lnTo>
                <a:lnTo>
                  <a:pt x="8468774" y="0"/>
                </a:lnTo>
                <a:lnTo>
                  <a:pt x="8925975" y="0"/>
                </a:lnTo>
                <a:lnTo>
                  <a:pt x="8925975" y="1404319"/>
                </a:lnTo>
                <a:lnTo>
                  <a:pt x="8468774" y="1404319"/>
                </a:lnTo>
                <a:lnTo>
                  <a:pt x="457201" y="1404319"/>
                </a:lnTo>
                <a:lnTo>
                  <a:pt x="0" y="140431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1396A524-E0FE-4495-993E-9E9063B8120E}"/>
              </a:ext>
            </a:extLst>
          </p:cNvPr>
          <p:cNvGrpSpPr/>
          <p:nvPr/>
        </p:nvGrpSpPr>
        <p:grpSpPr>
          <a:xfrm>
            <a:off x="1654340" y="3013186"/>
            <a:ext cx="7071167" cy="1300311"/>
            <a:chOff x="1045004" y="4240015"/>
            <a:chExt cx="9428222" cy="1733748"/>
          </a:xfrm>
        </p:grpSpPr>
        <p:pic>
          <p:nvPicPr>
            <p:cNvPr id="24" name="Picture 23">
              <a:extLst>
                <a:ext uri="{FF2B5EF4-FFF2-40B4-BE49-F238E27FC236}">
                  <a16:creationId xmlns:a16="http://schemas.microsoft.com/office/drawing/2014/main" id="{73F4F7E5-26BF-4156-9EEA-F9B449A17DB3}"/>
                </a:ext>
              </a:extLst>
            </p:cNvPr>
            <p:cNvPicPr>
              <a:picLocks noChangeAspect="1"/>
            </p:cNvPicPr>
            <p:nvPr/>
          </p:nvPicPr>
          <p:blipFill>
            <a:blip r:embed="rId3"/>
            <a:stretch>
              <a:fillRect/>
            </a:stretch>
          </p:blipFill>
          <p:spPr>
            <a:xfrm>
              <a:off x="1045004" y="4240015"/>
              <a:ext cx="551040" cy="551040"/>
            </a:xfrm>
            <a:prstGeom prst="rect">
              <a:avLst/>
            </a:prstGeom>
          </p:spPr>
        </p:pic>
        <p:pic>
          <p:nvPicPr>
            <p:cNvPr id="45" name="Picture 44">
              <a:extLst>
                <a:ext uri="{FF2B5EF4-FFF2-40B4-BE49-F238E27FC236}">
                  <a16:creationId xmlns:a16="http://schemas.microsoft.com/office/drawing/2014/main" id="{65F1E7E9-3713-4414-ABCE-440AA16212E6}"/>
                </a:ext>
              </a:extLst>
            </p:cNvPr>
            <p:cNvPicPr>
              <a:picLocks noChangeAspect="1"/>
            </p:cNvPicPr>
            <p:nvPr/>
          </p:nvPicPr>
          <p:blipFill>
            <a:blip r:embed="rId4"/>
            <a:stretch>
              <a:fillRect/>
            </a:stretch>
          </p:blipFill>
          <p:spPr>
            <a:xfrm>
              <a:off x="1045004" y="5422723"/>
              <a:ext cx="551040" cy="551040"/>
            </a:xfrm>
            <a:prstGeom prst="rect">
              <a:avLst/>
            </a:prstGeom>
          </p:spPr>
        </p:pic>
        <p:pic>
          <p:nvPicPr>
            <p:cNvPr id="46" name="Picture 45">
              <a:extLst>
                <a:ext uri="{FF2B5EF4-FFF2-40B4-BE49-F238E27FC236}">
                  <a16:creationId xmlns:a16="http://schemas.microsoft.com/office/drawing/2014/main" id="{F8C6F5B9-DDAB-42C0-9376-CFEFBD6F8020}"/>
                </a:ext>
              </a:extLst>
            </p:cNvPr>
            <p:cNvPicPr>
              <a:picLocks noChangeAspect="1"/>
            </p:cNvPicPr>
            <p:nvPr/>
          </p:nvPicPr>
          <p:blipFill>
            <a:blip r:embed="rId5"/>
            <a:stretch>
              <a:fillRect/>
            </a:stretch>
          </p:blipFill>
          <p:spPr>
            <a:xfrm>
              <a:off x="6936152" y="5422723"/>
              <a:ext cx="551040" cy="551040"/>
            </a:xfrm>
            <a:prstGeom prst="rect">
              <a:avLst/>
            </a:prstGeom>
          </p:spPr>
        </p:pic>
        <p:pic>
          <p:nvPicPr>
            <p:cNvPr id="47" name="Picture 46">
              <a:extLst>
                <a:ext uri="{FF2B5EF4-FFF2-40B4-BE49-F238E27FC236}">
                  <a16:creationId xmlns:a16="http://schemas.microsoft.com/office/drawing/2014/main" id="{9552D9FD-2149-48D6-A900-759CF8B8B82F}"/>
                </a:ext>
              </a:extLst>
            </p:cNvPr>
            <p:cNvPicPr>
              <a:picLocks noChangeAspect="1"/>
            </p:cNvPicPr>
            <p:nvPr/>
          </p:nvPicPr>
          <p:blipFill>
            <a:blip r:embed="rId6"/>
            <a:stretch>
              <a:fillRect/>
            </a:stretch>
          </p:blipFill>
          <p:spPr>
            <a:xfrm>
              <a:off x="6936152" y="4240015"/>
              <a:ext cx="551040" cy="551040"/>
            </a:xfrm>
            <a:prstGeom prst="rect">
              <a:avLst/>
            </a:prstGeom>
          </p:spPr>
        </p:pic>
        <p:sp>
          <p:nvSpPr>
            <p:cNvPr id="48" name="TextBox 47">
              <a:extLst>
                <a:ext uri="{FF2B5EF4-FFF2-40B4-BE49-F238E27FC236}">
                  <a16:creationId xmlns:a16="http://schemas.microsoft.com/office/drawing/2014/main" id="{93C20B11-81A9-4713-A2AD-2C8BD89B2C66}"/>
                </a:ext>
              </a:extLst>
            </p:cNvPr>
            <p:cNvSpPr txBox="1"/>
            <p:nvPr/>
          </p:nvSpPr>
          <p:spPr>
            <a:xfrm>
              <a:off x="7639049" y="4377036"/>
              <a:ext cx="2383539" cy="276999"/>
            </a:xfrm>
            <a:prstGeom prst="rect">
              <a:avLst/>
            </a:prstGeom>
            <a:noFill/>
          </p:spPr>
          <p:txBody>
            <a:bodyPr wrap="square" lIns="0" tIns="0" rIns="0" bIns="0" rtlCol="0">
              <a:spAutoFit/>
            </a:bodyPr>
            <a:lstStyle/>
            <a:p>
              <a:r>
                <a:rPr lang="en-US" sz="1350" dirty="0"/>
                <a:t>Power Apps for Admins</a:t>
              </a:r>
            </a:p>
          </p:txBody>
        </p:sp>
        <p:sp>
          <p:nvSpPr>
            <p:cNvPr id="49" name="TextBox 48">
              <a:extLst>
                <a:ext uri="{FF2B5EF4-FFF2-40B4-BE49-F238E27FC236}">
                  <a16:creationId xmlns:a16="http://schemas.microsoft.com/office/drawing/2014/main" id="{7723DFFB-3A94-4093-B507-A5EF4274B5B2}"/>
                </a:ext>
              </a:extLst>
            </p:cNvPr>
            <p:cNvSpPr txBox="1"/>
            <p:nvPr/>
          </p:nvSpPr>
          <p:spPr>
            <a:xfrm>
              <a:off x="7639051" y="5559744"/>
              <a:ext cx="2834175" cy="276999"/>
            </a:xfrm>
            <a:prstGeom prst="rect">
              <a:avLst/>
            </a:prstGeom>
            <a:noFill/>
          </p:spPr>
          <p:txBody>
            <a:bodyPr wrap="square" lIns="0" tIns="0" rIns="0" bIns="0" rtlCol="0">
              <a:spAutoFit/>
            </a:bodyPr>
            <a:lstStyle/>
            <a:p>
              <a:r>
                <a:rPr lang="en-US" sz="1350"/>
                <a:t>Power Apps for App Makers</a:t>
              </a:r>
            </a:p>
          </p:txBody>
        </p:sp>
        <p:sp>
          <p:nvSpPr>
            <p:cNvPr id="50" name="TextBox 49">
              <a:extLst>
                <a:ext uri="{FF2B5EF4-FFF2-40B4-BE49-F238E27FC236}">
                  <a16:creationId xmlns:a16="http://schemas.microsoft.com/office/drawing/2014/main" id="{BF9246BB-68ED-4217-9216-C9F2F49EC985}"/>
                </a:ext>
              </a:extLst>
            </p:cNvPr>
            <p:cNvSpPr txBox="1"/>
            <p:nvPr/>
          </p:nvSpPr>
          <p:spPr>
            <a:xfrm>
              <a:off x="1748289" y="4377036"/>
              <a:ext cx="2730940" cy="276999"/>
            </a:xfrm>
            <a:prstGeom prst="rect">
              <a:avLst/>
            </a:prstGeom>
            <a:noFill/>
          </p:spPr>
          <p:txBody>
            <a:bodyPr wrap="square" lIns="0" tIns="0" rIns="0" bIns="0" rtlCol="0">
              <a:spAutoFit/>
            </a:bodyPr>
            <a:lstStyle/>
            <a:p>
              <a:r>
                <a:rPr lang="en-US" sz="1350"/>
                <a:t>Power Platform for Admins</a:t>
              </a:r>
            </a:p>
          </p:txBody>
        </p:sp>
        <p:sp>
          <p:nvSpPr>
            <p:cNvPr id="51" name="TextBox 50">
              <a:extLst>
                <a:ext uri="{FF2B5EF4-FFF2-40B4-BE49-F238E27FC236}">
                  <a16:creationId xmlns:a16="http://schemas.microsoft.com/office/drawing/2014/main" id="{CB429185-E4D9-4887-B806-9C4B9B8FE34D}"/>
                </a:ext>
              </a:extLst>
            </p:cNvPr>
            <p:cNvSpPr txBox="1"/>
            <p:nvPr/>
          </p:nvSpPr>
          <p:spPr>
            <a:xfrm>
              <a:off x="1748289" y="5559744"/>
              <a:ext cx="3792192" cy="276999"/>
            </a:xfrm>
            <a:prstGeom prst="rect">
              <a:avLst/>
            </a:prstGeom>
            <a:noFill/>
          </p:spPr>
          <p:txBody>
            <a:bodyPr wrap="square" lIns="0" tIns="0" rIns="0" bIns="0" rtlCol="0">
              <a:spAutoFit/>
            </a:bodyPr>
            <a:lstStyle/>
            <a:p>
              <a:r>
                <a:rPr lang="en-US" sz="1350"/>
                <a:t>Power Automate - Flow Management</a:t>
              </a:r>
            </a:p>
          </p:txBody>
        </p:sp>
      </p:grpSp>
      <p:grpSp>
        <p:nvGrpSpPr>
          <p:cNvPr id="52" name="Group 51">
            <a:extLst>
              <a:ext uri="{FF2B5EF4-FFF2-40B4-BE49-F238E27FC236}">
                <a16:creationId xmlns:a16="http://schemas.microsoft.com/office/drawing/2014/main" id="{8955D91A-A219-4471-8C13-558AD9DA019A}"/>
              </a:ext>
            </a:extLst>
          </p:cNvPr>
          <p:cNvGrpSpPr/>
          <p:nvPr/>
        </p:nvGrpSpPr>
        <p:grpSpPr>
          <a:xfrm flipH="1">
            <a:off x="0" y="3873593"/>
            <a:ext cx="1419225" cy="1269907"/>
            <a:chOff x="10247693" y="5118256"/>
            <a:chExt cx="1944307" cy="1739744"/>
          </a:xfrm>
        </p:grpSpPr>
        <p:sp>
          <p:nvSpPr>
            <p:cNvPr id="53" name="Freeform: Shape 52">
              <a:extLst>
                <a:ext uri="{FF2B5EF4-FFF2-40B4-BE49-F238E27FC236}">
                  <a16:creationId xmlns:a16="http://schemas.microsoft.com/office/drawing/2014/main" id="{5D406041-E366-4A36-98B2-484A984854BC}"/>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4" name="Freeform: Shape 53">
              <a:extLst>
                <a:ext uri="{FF2B5EF4-FFF2-40B4-BE49-F238E27FC236}">
                  <a16:creationId xmlns:a16="http://schemas.microsoft.com/office/drawing/2014/main" id="{0254A320-A798-42AF-ABFE-6E0B97574126}"/>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bg1">
                <a:lumMod val="75000"/>
                <a:alpha val="50000"/>
              </a:schemeClr>
            </a:solidFill>
            <a:ln w="4127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kern="0" err="1">
                <a:gradFill>
                  <a:gsLst>
                    <a:gs pos="0">
                      <a:srgbClr val="FFFFFF"/>
                    </a:gs>
                    <a:gs pos="100000">
                      <a:srgbClr val="FFFFFF"/>
                    </a:gs>
                  </a:gsLst>
                  <a:lin ang="5400000" scaled="0"/>
                </a:gradFill>
                <a:latin typeface="Segoe UI"/>
                <a:cs typeface="Segoe UI" pitchFamily="34" charset="0"/>
              </a:endParaRPr>
            </a:p>
          </p:txBody>
        </p:sp>
      </p:grpSp>
      <p:sp>
        <p:nvSpPr>
          <p:cNvPr id="55" name="Freeform: Shape 54">
            <a:extLst>
              <a:ext uri="{FF2B5EF4-FFF2-40B4-BE49-F238E27FC236}">
                <a16:creationId xmlns:a16="http://schemas.microsoft.com/office/drawing/2014/main" id="{453E645E-5933-4081-B67F-804BE4E35163}"/>
              </a:ext>
            </a:extLst>
          </p:cNvPr>
          <p:cNvSpPr/>
          <p:nvPr/>
        </p:nvSpPr>
        <p:spPr bwMode="auto">
          <a:xfrm>
            <a:off x="134214" y="-104775"/>
            <a:ext cx="3828186" cy="2739737"/>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cs typeface="Segoe UI" pitchFamily="34" charset="0"/>
            </a:endParaRPr>
          </a:p>
        </p:txBody>
      </p:sp>
      <p:sp>
        <p:nvSpPr>
          <p:cNvPr id="56" name="Freeform: Shape 55">
            <a:extLst>
              <a:ext uri="{FF2B5EF4-FFF2-40B4-BE49-F238E27FC236}">
                <a16:creationId xmlns:a16="http://schemas.microsoft.com/office/drawing/2014/main" id="{91488355-920F-48F2-888A-D57E325E32D8}"/>
              </a:ext>
            </a:extLst>
          </p:cNvPr>
          <p:cNvSpPr/>
          <p:nvPr/>
        </p:nvSpPr>
        <p:spPr bwMode="auto">
          <a:xfrm>
            <a:off x="1" y="-12502"/>
            <a:ext cx="3699257" cy="2647465"/>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7" name="Title 8">
            <a:extLst>
              <a:ext uri="{FF2B5EF4-FFF2-40B4-BE49-F238E27FC236}">
                <a16:creationId xmlns:a16="http://schemas.microsoft.com/office/drawing/2014/main" id="{7B2F4CAF-DE14-45E3-90AC-0CBD6578CEB0}"/>
              </a:ext>
            </a:extLst>
          </p:cNvPr>
          <p:cNvSpPr txBox="1">
            <a:spLocks/>
          </p:cNvSpPr>
          <p:nvPr/>
        </p:nvSpPr>
        <p:spPr>
          <a:xfrm>
            <a:off x="342900" y="352425"/>
            <a:ext cx="2193472" cy="1107996"/>
          </a:xfrm>
          <a:prstGeom prst="rect">
            <a:avLst/>
          </a:prstGeom>
          <a:noFill/>
        </p:spPr>
        <p:txBody>
          <a:bodyPr vert="horz" wrap="square" lIns="0" tIns="0" rIns="0" bIns="0" rtlCol="0" anchor="t">
            <a:spAutoFit/>
          </a:bodyPr>
          <a:lstStyle>
            <a:lvl1pPr algn="l" defTabSz="914367" rtl="0" eaLnBrk="1" latinLnBrk="0" hangingPunct="1">
              <a:lnSpc>
                <a:spcPct val="100000"/>
              </a:lnSpc>
              <a:spcBef>
                <a:spcPct val="0"/>
              </a:spcBef>
              <a:buNone/>
              <a:defRPr lang="en-US" sz="3200" b="0" strike="noStrike" kern="1200" cap="none" spc="-49" baseline="0">
                <a:ln w="3175">
                  <a:noFill/>
                </a:ln>
                <a:solidFill>
                  <a:schemeClr val="tx1"/>
                </a:solidFill>
                <a:effectLst/>
                <a:latin typeface="+mj-lt"/>
                <a:ea typeface="+mn-ea"/>
                <a:cs typeface="Segoe UI" pitchFamily="34" charset="0"/>
              </a:defRPr>
            </a:lvl1pPr>
          </a:lstStyle>
          <a:p>
            <a:r>
              <a:rPr lang="en-US" sz="1800" dirty="0">
                <a:solidFill>
                  <a:schemeClr val="bg1"/>
                </a:solidFill>
              </a:rPr>
              <a:t>Leverage automation tooling for audit process and</a:t>
            </a:r>
            <a:br>
              <a:rPr lang="en-US" sz="1800" dirty="0">
                <a:solidFill>
                  <a:schemeClr val="bg1"/>
                </a:solidFill>
              </a:rPr>
            </a:br>
            <a:r>
              <a:rPr lang="en-US" sz="1800" dirty="0">
                <a:solidFill>
                  <a:schemeClr val="bg1"/>
                </a:solidFill>
              </a:rPr>
              <a:t>reporting</a:t>
            </a:r>
            <a:endParaRPr lang="en-IN" sz="1800" dirty="0">
              <a:solidFill>
                <a:schemeClr val="bg1"/>
              </a:solidFill>
            </a:endParaRPr>
          </a:p>
        </p:txBody>
      </p:sp>
      <p:sp>
        <p:nvSpPr>
          <p:cNvPr id="58" name="TextBox 57">
            <a:extLst>
              <a:ext uri="{FF2B5EF4-FFF2-40B4-BE49-F238E27FC236}">
                <a16:creationId xmlns:a16="http://schemas.microsoft.com/office/drawing/2014/main" id="{4AB56562-40E3-4C27-B5D6-9C93EEDD846D}"/>
              </a:ext>
            </a:extLst>
          </p:cNvPr>
          <p:cNvSpPr txBox="1"/>
          <p:nvPr/>
        </p:nvSpPr>
        <p:spPr>
          <a:xfrm>
            <a:off x="2431377" y="1568432"/>
            <a:ext cx="6294128" cy="145424"/>
          </a:xfrm>
          <a:prstGeom prst="rect">
            <a:avLst/>
          </a:prstGeom>
          <a:noFill/>
        </p:spPr>
        <p:txBody>
          <a:bodyPr wrap="square" lIns="0" tIns="0" rIns="0" bIns="0" rtlCol="0">
            <a:spAutoFit/>
          </a:bodyPr>
          <a:lstStyle/>
          <a:p>
            <a:pPr marL="300038" indent="-214313">
              <a:lnSpc>
                <a:spcPct val="90000"/>
              </a:lnSpc>
              <a:spcBef>
                <a:spcPts val="900"/>
              </a:spcBef>
              <a:spcAft>
                <a:spcPts val="900"/>
              </a:spcAft>
              <a:buClr>
                <a:srgbClr val="000000"/>
              </a:buClr>
              <a:buBlip>
                <a:blip r:embed="rId7"/>
              </a:buBlip>
              <a:defRPr/>
            </a:pPr>
            <a:r>
              <a:rPr lang="en-US" sz="1050" dirty="0"/>
              <a:t>PowerShell Cmdlets - </a:t>
            </a:r>
            <a:r>
              <a:rPr lang="en-US" sz="1050" dirty="0">
                <a:hlinkClick r:id="rId8">
                  <a:extLst>
                    <a:ext uri="{A12FA001-AC4F-418D-AE19-62706E023703}">
                      <ahyp:hlinkClr xmlns:ahyp="http://schemas.microsoft.com/office/drawing/2018/hyperlinkcolor" val="tx"/>
                    </a:ext>
                  </a:extLst>
                </a:hlinkClick>
              </a:rPr>
              <a:t>aka.ms/</a:t>
            </a:r>
            <a:r>
              <a:rPr lang="en-US" sz="1050" dirty="0" err="1">
                <a:hlinkClick r:id="rId8">
                  <a:extLst>
                    <a:ext uri="{A12FA001-AC4F-418D-AE19-62706E023703}">
                      <ahyp:hlinkClr xmlns:ahyp="http://schemas.microsoft.com/office/drawing/2018/hyperlinkcolor" val="tx"/>
                    </a:ext>
                  </a:extLst>
                </a:hlinkClick>
              </a:rPr>
              <a:t>powerappspowershell</a:t>
            </a:r>
            <a:r>
              <a:rPr lang="en-US" sz="1050" dirty="0">
                <a:hlinkClick r:id="rId8">
                  <a:extLst>
                    <a:ext uri="{A12FA001-AC4F-418D-AE19-62706E023703}">
                      <ahyp:hlinkClr xmlns:ahyp="http://schemas.microsoft.com/office/drawing/2018/hyperlinkcolor" val="tx"/>
                    </a:ext>
                  </a:extLst>
                </a:hlinkClick>
              </a:rPr>
              <a:t> </a:t>
            </a:r>
            <a:endParaRPr lang="en-US" sz="1050" dirty="0"/>
          </a:p>
        </p:txBody>
      </p:sp>
      <p:sp>
        <p:nvSpPr>
          <p:cNvPr id="59" name="TextBox 58">
            <a:extLst>
              <a:ext uri="{FF2B5EF4-FFF2-40B4-BE49-F238E27FC236}">
                <a16:creationId xmlns:a16="http://schemas.microsoft.com/office/drawing/2014/main" id="{7C06C850-5A7F-4EAD-A57D-80F0C0FCB30F}"/>
              </a:ext>
            </a:extLst>
          </p:cNvPr>
          <p:cNvSpPr txBox="1"/>
          <p:nvPr/>
        </p:nvSpPr>
        <p:spPr>
          <a:xfrm>
            <a:off x="2107684" y="1873155"/>
            <a:ext cx="6762476" cy="323165"/>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Management connectors – Power Platform APIs in an accessible connector interface, provide admin access </a:t>
            </a:r>
            <a:br>
              <a:rPr lang="en-US" sz="1050" dirty="0"/>
            </a:br>
            <a:r>
              <a:rPr lang="en-US" sz="1050" dirty="0"/>
              <a:t>to resources</a:t>
            </a:r>
          </a:p>
        </p:txBody>
      </p:sp>
      <p:sp>
        <p:nvSpPr>
          <p:cNvPr id="62" name="TextBox 61">
            <a:extLst>
              <a:ext uri="{FF2B5EF4-FFF2-40B4-BE49-F238E27FC236}">
                <a16:creationId xmlns:a16="http://schemas.microsoft.com/office/drawing/2014/main" id="{D841C223-9CE6-46EF-9D34-5E102A15D453}"/>
              </a:ext>
            </a:extLst>
          </p:cNvPr>
          <p:cNvSpPr txBox="1"/>
          <p:nvPr/>
        </p:nvSpPr>
        <p:spPr>
          <a:xfrm>
            <a:off x="3546119" y="562318"/>
            <a:ext cx="5281613" cy="161583"/>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Pull the metadata you need to build the custom reports you want</a:t>
            </a:r>
          </a:p>
        </p:txBody>
      </p:sp>
      <p:sp>
        <p:nvSpPr>
          <p:cNvPr id="63" name="TextBox 62">
            <a:extLst>
              <a:ext uri="{FF2B5EF4-FFF2-40B4-BE49-F238E27FC236}">
                <a16:creationId xmlns:a16="http://schemas.microsoft.com/office/drawing/2014/main" id="{DD1E307B-8C06-4AAB-A28F-E50F2420E9F6}"/>
              </a:ext>
            </a:extLst>
          </p:cNvPr>
          <p:cNvSpPr txBox="1"/>
          <p:nvPr/>
        </p:nvSpPr>
        <p:spPr>
          <a:xfrm>
            <a:off x="3205906" y="849924"/>
            <a:ext cx="5281613" cy="484748"/>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Build the policies you need to implement administration + governance requirements. Use the management connectors to permit or restrict behavior based on your organization’s </a:t>
            </a:r>
            <a:r>
              <a:rPr lang="en-US" sz="1050" dirty="0" err="1">
                <a:latin typeface="+mj-lt"/>
                <a:cs typeface="Segoe UI" pitchFamily="34" charset="0"/>
              </a:rPr>
              <a:t>policie</a:t>
            </a:r>
            <a:endParaRPr lang="en-US" sz="1050" dirty="0">
              <a:latin typeface="+mj-lt"/>
              <a:cs typeface="Segoe UI" pitchFamily="34" charset="0"/>
            </a:endParaRPr>
          </a:p>
        </p:txBody>
      </p:sp>
      <p:sp>
        <p:nvSpPr>
          <p:cNvPr id="64" name="TextBox 63">
            <a:extLst>
              <a:ext uri="{FF2B5EF4-FFF2-40B4-BE49-F238E27FC236}">
                <a16:creationId xmlns:a16="http://schemas.microsoft.com/office/drawing/2014/main" id="{B959D2E2-4229-41E0-8419-117B09C89CC4}"/>
              </a:ext>
            </a:extLst>
          </p:cNvPr>
          <p:cNvSpPr txBox="1"/>
          <p:nvPr/>
        </p:nvSpPr>
        <p:spPr>
          <a:xfrm>
            <a:off x="1627290" y="2355879"/>
            <a:ext cx="7040219" cy="161583"/>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REST API – Leverage APIs directly from any programming language</a:t>
            </a:r>
          </a:p>
        </p:txBody>
      </p:sp>
    </p:spTree>
    <p:extLst>
      <p:ext uri="{BB962C8B-B14F-4D97-AF65-F5344CB8AC3E}">
        <p14:creationId xmlns:p14="http://schemas.microsoft.com/office/powerpoint/2010/main" val="312941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0B6EFC1-03D9-4A03-9626-3A3D39E5107A}"/>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B7D55F4-5536-4014-98E7-8E9D1C29ED6C}"/>
              </a:ext>
            </a:extLst>
          </p:cNvPr>
          <p:cNvSpPr>
            <a:spLocks noGrp="1"/>
          </p:cNvSpPr>
          <p:nvPr>
            <p:ph type="title"/>
          </p:nvPr>
        </p:nvSpPr>
        <p:spPr/>
        <p:txBody>
          <a:bodyPr/>
          <a:lstStyle/>
          <a:p>
            <a:r>
              <a:rPr lang="en-GB" dirty="0"/>
              <a:t>Cross Tenant Dashboard</a:t>
            </a:r>
          </a:p>
        </p:txBody>
      </p:sp>
      <p:sp>
        <p:nvSpPr>
          <p:cNvPr id="3" name="Content Placeholder 2">
            <a:extLst>
              <a:ext uri="{FF2B5EF4-FFF2-40B4-BE49-F238E27FC236}">
                <a16:creationId xmlns:a16="http://schemas.microsoft.com/office/drawing/2014/main" id="{1272ADBC-B3A7-44A9-B81B-48EE83D3627B}"/>
              </a:ext>
            </a:extLst>
          </p:cNvPr>
          <p:cNvSpPr>
            <a:spLocks noGrp="1"/>
          </p:cNvSpPr>
          <p:nvPr>
            <p:ph sz="quarter" idx="10"/>
          </p:nvPr>
        </p:nvSpPr>
        <p:spPr>
          <a:xfrm>
            <a:off x="441197" y="758398"/>
            <a:ext cx="8264129" cy="415498"/>
          </a:xfrm>
        </p:spPr>
        <p:txBody>
          <a:bodyPr/>
          <a:lstStyle/>
          <a:p>
            <a:r>
              <a:rPr lang="en-GB" sz="1400" dirty="0">
                <a:latin typeface="+mn-lt"/>
              </a:rPr>
              <a:t>Build using the </a:t>
            </a:r>
            <a:r>
              <a:rPr lang="en-GB" sz="1400" dirty="0" err="1">
                <a:latin typeface="+mn-lt"/>
              </a:rPr>
              <a:t>CoE</a:t>
            </a:r>
            <a:r>
              <a:rPr lang="en-GB" sz="1400" dirty="0">
                <a:latin typeface="+mn-lt"/>
              </a:rPr>
              <a:t> Starter Kit backed by telemetry from the O365 Activity Logging capabilities</a:t>
            </a:r>
          </a:p>
        </p:txBody>
      </p:sp>
      <p:pic>
        <p:nvPicPr>
          <p:cNvPr id="5" name="Picture 4">
            <a:extLst>
              <a:ext uri="{FF2B5EF4-FFF2-40B4-BE49-F238E27FC236}">
                <a16:creationId xmlns:a16="http://schemas.microsoft.com/office/drawing/2014/main" id="{58D01210-0463-44DC-B349-5FC239CA394D}"/>
              </a:ext>
            </a:extLst>
          </p:cNvPr>
          <p:cNvPicPr>
            <a:picLocks noChangeAspect="1"/>
          </p:cNvPicPr>
          <p:nvPr/>
        </p:nvPicPr>
        <p:blipFill>
          <a:blip r:embed="rId3"/>
          <a:stretch>
            <a:fillRect/>
          </a:stretch>
        </p:blipFill>
        <p:spPr>
          <a:xfrm>
            <a:off x="438674" y="1064535"/>
            <a:ext cx="7086600" cy="3901450"/>
          </a:xfrm>
          <a:prstGeom prst="rect">
            <a:avLst/>
          </a:prstGeom>
        </p:spPr>
      </p:pic>
      <p:sp>
        <p:nvSpPr>
          <p:cNvPr id="4" name="Diamond 164">
            <a:extLst>
              <a:ext uri="{FF2B5EF4-FFF2-40B4-BE49-F238E27FC236}">
                <a16:creationId xmlns:a16="http://schemas.microsoft.com/office/drawing/2014/main" id="{36D69386-81DA-476A-82D3-C75D74EE4195}"/>
              </a:ext>
            </a:extLst>
          </p:cNvPr>
          <p:cNvSpPr/>
          <p:nvPr/>
        </p:nvSpPr>
        <p:spPr bwMode="auto">
          <a:xfrm>
            <a:off x="7955425" y="-69565"/>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cap="flat" cmpd="sng" algn="ctr">
            <a:solidFill>
              <a:srgbClr val="742774"/>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294365F7-70F0-4DE2-82F7-18859A53626E}"/>
              </a:ext>
            </a:extLst>
          </p:cNvPr>
          <p:cNvSpPr/>
          <p:nvPr/>
        </p:nvSpPr>
        <p:spPr bwMode="auto">
          <a:xfrm>
            <a:off x="8947561" y="76129"/>
            <a:ext cx="392879" cy="533543"/>
          </a:xfrm>
          <a:custGeom>
            <a:avLst/>
            <a:gdLst>
              <a:gd name="connsiteX0" fmla="*/ 355696 w 523839"/>
              <a:gd name="connsiteY0" fmla="*/ 0 h 711391"/>
              <a:gd name="connsiteX1" fmla="*/ 523839 w 523839"/>
              <a:gd name="connsiteY1" fmla="*/ 168144 h 711391"/>
              <a:gd name="connsiteX2" fmla="*/ 523839 w 523839"/>
              <a:gd name="connsiteY2" fmla="*/ 543248 h 711391"/>
              <a:gd name="connsiteX3" fmla="*/ 355696 w 523839"/>
              <a:gd name="connsiteY3" fmla="*/ 711391 h 711391"/>
              <a:gd name="connsiteX4" fmla="*/ 0 w 523839"/>
              <a:gd name="connsiteY4" fmla="*/ 355696 h 71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39" h="711391">
                <a:moveTo>
                  <a:pt x="355696" y="0"/>
                </a:moveTo>
                <a:lnTo>
                  <a:pt x="523839" y="168144"/>
                </a:lnTo>
                <a:lnTo>
                  <a:pt x="523839" y="543248"/>
                </a:lnTo>
                <a:lnTo>
                  <a:pt x="355696" y="711391"/>
                </a:lnTo>
                <a:lnTo>
                  <a:pt x="0" y="355696"/>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5407477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366809" y="171452"/>
            <a:ext cx="8472312" cy="553998"/>
          </a:xfrm>
        </p:spPr>
        <p:txBody>
          <a:bodyPr/>
          <a:lstStyle/>
          <a:p>
            <a:r>
              <a:rPr lang="en-US" sz="4000">
                <a:solidFill>
                  <a:schemeClr val="tx1"/>
                </a:solidFill>
              </a:rPr>
              <a:t>Configure audit logs</a:t>
            </a: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438150" y="915566"/>
            <a:ext cx="8263890" cy="6647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dirty="0"/>
              <a:t>Audit log data allows looking at activity that occurred in the platform</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323528" y="1851670"/>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Office 365 </a:t>
            </a:r>
            <a:br>
              <a:rPr lang="en-US" sz="2000" dirty="0">
                <a:solidFill>
                  <a:schemeClr val="bg1"/>
                </a:solidFill>
              </a:rPr>
            </a:br>
            <a:r>
              <a:rPr lang="en-US" sz="2000" dirty="0">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323528" y="3394058"/>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err="1">
                <a:solidFill>
                  <a:schemeClr val="bg1"/>
                </a:solidFill>
              </a:rPr>
              <a:t>Dataverse</a:t>
            </a:r>
            <a:r>
              <a:rPr lang="en-US" sz="2000" dirty="0">
                <a:solidFill>
                  <a:schemeClr val="bg1"/>
                </a:solidFill>
              </a:rPr>
              <a:t> Data </a:t>
            </a:r>
            <a:br>
              <a:rPr lang="en-US" sz="2000" dirty="0">
                <a:solidFill>
                  <a:schemeClr val="bg1"/>
                </a:solidFill>
              </a:rPr>
            </a:br>
            <a:r>
              <a:rPr lang="en-US" sz="2000" dirty="0">
                <a:solidFill>
                  <a:schemeClr val="bg1"/>
                </a:solidFill>
              </a:rPr>
              <a:t>Activity Logging</a:t>
            </a:r>
          </a:p>
        </p:txBody>
      </p:sp>
      <p:sp>
        <p:nvSpPr>
          <p:cNvPr id="4" name="Arrow: Right 3" descr="Arrow leading from Office  365 Acitivty Loggin and CDS Data Activity Logging to the Audit Log Graphic">
            <a:extLst>
              <a:ext uri="{FF2B5EF4-FFF2-40B4-BE49-F238E27FC236}">
                <a16:creationId xmlns:a16="http://schemas.microsoft.com/office/drawing/2014/main" id="{F28C237D-37A6-4F6E-A7E8-347080B2DA61}"/>
              </a:ext>
              <a:ext uri="{C183D7F6-B498-43B3-948B-1728B52AA6E4}">
                <adec:decorative xmlns:adec="http://schemas.microsoft.com/office/drawing/2017/decorative" val="0"/>
              </a:ext>
            </a:extLst>
          </p:cNvPr>
          <p:cNvSpPr/>
          <p:nvPr/>
        </p:nvSpPr>
        <p:spPr bwMode="auto">
          <a:xfrm>
            <a:off x="2915816" y="2163457"/>
            <a:ext cx="720080" cy="4846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7" name="Picture 4" descr="Graphic of audit logging flows.&#10;&#10;Items are:&#10;Environment A (Create Flow)&#10;Environment B (Edit Flow)&#10;Environment C(Admin)&#10;Office 365 Security &amp; Compliance&#10;&#10;Environment A and Environment B lead to Security and Compliance. Environment C (Admin) points to Environment B (Edit Flow) with a &quot;Disable Flow&quot; qualifier.">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3595059" y="1222646"/>
            <a:ext cx="5585453" cy="3920854"/>
          </a:xfrm>
          <a:prstGeom prst="rect">
            <a:avLst/>
          </a:prstGeom>
        </p:spPr>
      </p:pic>
    </p:spTree>
    <p:extLst>
      <p:ext uri="{BB962C8B-B14F-4D97-AF65-F5344CB8AC3E}">
        <p14:creationId xmlns:p14="http://schemas.microsoft.com/office/powerpoint/2010/main" val="317175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06B7A95-21D6-4A92-8D0D-FB5B1AD793B8}"/>
              </a:ext>
              <a:ext uri="{C183D7F6-B498-43B3-948B-1728B52AA6E4}">
                <adec:decorative xmlns:adec="http://schemas.microsoft.com/office/drawing/2017/decorative" val="1"/>
              </a:ext>
            </a:extLst>
          </p:cNvPr>
          <p:cNvSpPr/>
          <p:nvPr/>
        </p:nvSpPr>
        <p:spPr bwMode="auto">
          <a:xfrm>
            <a:off x="2" y="366"/>
            <a:ext cx="5684949" cy="5142770"/>
          </a:xfrm>
          <a:custGeom>
            <a:avLst/>
            <a:gdLst>
              <a:gd name="connsiteX0" fmla="*/ 0 w 7731925"/>
              <a:gd name="connsiteY0" fmla="*/ 0 h 6994525"/>
              <a:gd name="connsiteX1" fmla="*/ 7718673 w 7731925"/>
              <a:gd name="connsiteY1" fmla="*/ 0 h 6994525"/>
              <a:gd name="connsiteX2" fmla="*/ 5887456 w 7731925"/>
              <a:gd name="connsiteY2" fmla="*/ 3484654 h 6994525"/>
              <a:gd name="connsiteX3" fmla="*/ 7731925 w 7731925"/>
              <a:gd name="connsiteY3" fmla="*/ 6994525 h 6994525"/>
              <a:gd name="connsiteX4" fmla="*/ 0 w 773192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1925" h="6994525">
                <a:moveTo>
                  <a:pt x="0" y="0"/>
                </a:moveTo>
                <a:lnTo>
                  <a:pt x="7718673" y="0"/>
                </a:lnTo>
                <a:lnTo>
                  <a:pt x="5887456" y="3484654"/>
                </a:lnTo>
                <a:lnTo>
                  <a:pt x="7731925" y="6994525"/>
                </a:lnTo>
                <a:lnTo>
                  <a:pt x="0" y="6994525"/>
                </a:lnTo>
                <a:close/>
              </a:path>
            </a:pathLst>
          </a:cu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35DC82CC-C2D5-4C1D-8496-EB61630C6C28}"/>
              </a:ext>
            </a:extLst>
          </p:cNvPr>
          <p:cNvSpPr>
            <a:spLocks noGrp="1"/>
          </p:cNvSpPr>
          <p:nvPr>
            <p:ph type="title" idx="4294967295"/>
          </p:nvPr>
        </p:nvSpPr>
        <p:spPr>
          <a:xfrm>
            <a:off x="663575" y="465138"/>
            <a:ext cx="8480425" cy="307975"/>
          </a:xfrm>
        </p:spPr>
        <p:txBody>
          <a:bodyPr/>
          <a:lstStyle/>
          <a:p>
            <a:r>
              <a:rPr lang="en-US" dirty="0">
                <a:solidFill>
                  <a:schemeClr val="bg1"/>
                </a:solidFill>
              </a:rPr>
              <a:t>Office 365 Activity Logging</a:t>
            </a:r>
          </a:p>
        </p:txBody>
      </p:sp>
      <p:grpSp>
        <p:nvGrpSpPr>
          <p:cNvPr id="21" name="Group 20" descr="Alert">
            <a:extLst>
              <a:ext uri="{FF2B5EF4-FFF2-40B4-BE49-F238E27FC236}">
                <a16:creationId xmlns:a16="http://schemas.microsoft.com/office/drawing/2014/main" id="{99E9D9A6-787B-4F17-A192-5776FE719AAE}"/>
              </a:ext>
            </a:extLst>
          </p:cNvPr>
          <p:cNvGrpSpPr/>
          <p:nvPr/>
        </p:nvGrpSpPr>
        <p:grpSpPr>
          <a:xfrm>
            <a:off x="8155962" y="-538249"/>
            <a:ext cx="1583670" cy="1475990"/>
            <a:chOff x="10975692" y="-1070389"/>
            <a:chExt cx="2111560" cy="1967986"/>
          </a:xfrm>
          <a:solidFill>
            <a:srgbClr val="FFC000"/>
          </a:solidFill>
        </p:grpSpPr>
        <p:sp>
          <p:nvSpPr>
            <p:cNvPr id="22" name="Oval 21">
              <a:extLst>
                <a:ext uri="{FF2B5EF4-FFF2-40B4-BE49-F238E27FC236}">
                  <a16:creationId xmlns:a16="http://schemas.microsoft.com/office/drawing/2014/main" id="{A848C29D-E937-4FCE-B58D-F5E2BFF5933C}"/>
                </a:ext>
              </a:extLst>
            </p:cNvPr>
            <p:cNvSpPr/>
            <p:nvPr/>
          </p:nvSpPr>
          <p:spPr bwMode="auto">
            <a:xfrm>
              <a:off x="10975692" y="-1070389"/>
              <a:ext cx="2111560" cy="196798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D9438442-80E0-41B0-877E-ED3B6B8B4CB9}"/>
                </a:ext>
              </a:extLst>
            </p:cNvPr>
            <p:cNvSpPr txBox="1"/>
            <p:nvPr/>
          </p:nvSpPr>
          <p:spPr>
            <a:xfrm rot="1736155">
              <a:off x="11188392" y="234417"/>
              <a:ext cx="1076960" cy="307776"/>
            </a:xfrm>
            <a:prstGeom prst="rect">
              <a:avLst/>
            </a:prstGeom>
            <a:grpFill/>
          </p:spPr>
          <p:txBody>
            <a:bodyPr wrap="square" lIns="0" tIns="0" rIns="0" bIns="0" rtlCol="0">
              <a:spAutoFit/>
            </a:bodyPr>
            <a:lstStyle/>
            <a:p>
              <a:pPr algn="ctr"/>
              <a:r>
                <a:rPr lang="en-US" sz="1500" dirty="0">
                  <a:solidFill>
                    <a:schemeClr val="accent2">
                      <a:lumMod val="50000"/>
                    </a:schemeClr>
                  </a:solidFill>
                </a:rPr>
                <a:t>Alert</a:t>
              </a:r>
            </a:p>
          </p:txBody>
        </p:sp>
      </p:grpSp>
      <p:sp>
        <p:nvSpPr>
          <p:cNvPr id="19" name="Content Placeholder 2">
            <a:extLst>
              <a:ext uri="{FF2B5EF4-FFF2-40B4-BE49-F238E27FC236}">
                <a16:creationId xmlns:a16="http://schemas.microsoft.com/office/drawing/2014/main" id="{C7A94782-AA9E-4BF5-AF73-76D79F42ED35}"/>
              </a:ext>
            </a:extLst>
          </p:cNvPr>
          <p:cNvSpPr txBox="1">
            <a:spLocks/>
          </p:cNvSpPr>
          <p:nvPr/>
        </p:nvSpPr>
        <p:spPr>
          <a:xfrm>
            <a:off x="1078512" y="1136713"/>
            <a:ext cx="3395032" cy="61132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324" dirty="0">
                <a:solidFill>
                  <a:schemeClr val="bg1"/>
                </a:solidFill>
                <a:latin typeface="+mn-lt"/>
                <a:cs typeface="Segoe UI Semilight" panose="020B0402040204020203" pitchFamily="34" charset="0"/>
              </a:rPr>
              <a:t>Activity Logging integrated with Office Security and Compliance center for comprehensive logging across Microsoft services</a:t>
            </a:r>
            <a:endParaRPr lang="en-US" sz="1324" spc="-71" dirty="0">
              <a:solidFill>
                <a:schemeClr val="bg1"/>
              </a:solidFill>
              <a:latin typeface="+mn-lt"/>
            </a:endParaRPr>
          </a:p>
        </p:txBody>
      </p:sp>
      <p:sp>
        <p:nvSpPr>
          <p:cNvPr id="30" name="Content Placeholder 2">
            <a:extLst>
              <a:ext uri="{FF2B5EF4-FFF2-40B4-BE49-F238E27FC236}">
                <a16:creationId xmlns:a16="http://schemas.microsoft.com/office/drawing/2014/main" id="{802AA522-1003-46D5-A67A-75892DB9674D}"/>
              </a:ext>
            </a:extLst>
          </p:cNvPr>
          <p:cNvSpPr txBox="1">
            <a:spLocks/>
          </p:cNvSpPr>
          <p:nvPr/>
        </p:nvSpPr>
        <p:spPr>
          <a:xfrm>
            <a:off x="1071887" y="2219694"/>
            <a:ext cx="3201571" cy="407547"/>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292929"/>
              </a:buClr>
              <a:defRPr/>
            </a:pPr>
            <a:r>
              <a:rPr lang="en-US" sz="1324" spc="-71" dirty="0">
                <a:solidFill>
                  <a:schemeClr val="bg1"/>
                </a:solidFill>
                <a:latin typeface="+mn-lt"/>
              </a:rPr>
              <a:t>The audit records are stored in Office 365 Security and Compliance center</a:t>
            </a:r>
          </a:p>
        </p:txBody>
      </p:sp>
      <p:sp>
        <p:nvSpPr>
          <p:cNvPr id="27" name="Content Placeholder 2">
            <a:extLst>
              <a:ext uri="{FF2B5EF4-FFF2-40B4-BE49-F238E27FC236}">
                <a16:creationId xmlns:a16="http://schemas.microsoft.com/office/drawing/2014/main" id="{99BCEF45-299D-47B2-B04A-221E4422C327}"/>
              </a:ext>
            </a:extLst>
          </p:cNvPr>
          <p:cNvSpPr txBox="1">
            <a:spLocks/>
          </p:cNvSpPr>
          <p:nvPr/>
        </p:nvSpPr>
        <p:spPr>
          <a:xfrm>
            <a:off x="1071887" y="3099011"/>
            <a:ext cx="3201571" cy="61132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292929"/>
              </a:buClr>
              <a:defRPr/>
            </a:pPr>
            <a:r>
              <a:rPr lang="en-US" sz="1324" spc="-71" dirty="0">
                <a:solidFill>
                  <a:schemeClr val="bg1"/>
                </a:solidFill>
                <a:latin typeface="+mn-lt"/>
              </a:rPr>
              <a:t>Office provides an API to query this data, which is currently used by many SIEM vendors to use the Activity Logging data for reporting</a:t>
            </a:r>
          </a:p>
        </p:txBody>
      </p:sp>
      <p:grpSp>
        <p:nvGrpSpPr>
          <p:cNvPr id="34" name="Group 33" descr="Audit Log - Screenshot">
            <a:extLst>
              <a:ext uri="{FF2B5EF4-FFF2-40B4-BE49-F238E27FC236}">
                <a16:creationId xmlns:a16="http://schemas.microsoft.com/office/drawing/2014/main" id="{DDE49DED-0505-44AF-A26D-53D909A6961F}"/>
              </a:ext>
            </a:extLst>
          </p:cNvPr>
          <p:cNvGrpSpPr/>
          <p:nvPr/>
        </p:nvGrpSpPr>
        <p:grpSpPr>
          <a:xfrm>
            <a:off x="5127235" y="1480641"/>
            <a:ext cx="3820562" cy="2182219"/>
            <a:chOff x="6973395" y="1794530"/>
            <a:chExt cx="5196229" cy="2967969"/>
          </a:xfrm>
        </p:grpSpPr>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7156875" y="1914525"/>
              <a:ext cx="4844625" cy="2714767"/>
            </a:xfrm>
            <a:prstGeom prst="rect">
              <a:avLst/>
            </a:prstGeom>
            <a:ln>
              <a:noFill/>
            </a:ln>
          </p:spPr>
        </p:pic>
        <p:sp>
          <p:nvSpPr>
            <p:cNvPr id="33" name="Freeform: Shape 32">
              <a:extLst>
                <a:ext uri="{FF2B5EF4-FFF2-40B4-BE49-F238E27FC236}">
                  <a16:creationId xmlns:a16="http://schemas.microsoft.com/office/drawing/2014/main" id="{A203BCB6-2271-4E8F-AAD0-824219D63B4B}"/>
                </a:ext>
              </a:extLst>
            </p:cNvPr>
            <p:cNvSpPr/>
            <p:nvPr/>
          </p:nvSpPr>
          <p:spPr>
            <a:xfrm flipH="1">
              <a:off x="6973395" y="1794530"/>
              <a:ext cx="5196229" cy="29679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grpSp>
        <p:nvGrpSpPr>
          <p:cNvPr id="35" name="Group 34">
            <a:extLst>
              <a:ext uri="{FF2B5EF4-FFF2-40B4-BE49-F238E27FC236}">
                <a16:creationId xmlns:a16="http://schemas.microsoft.com/office/drawing/2014/main" id="{CED61029-323E-49F4-8D83-63A080D552C7}"/>
              </a:ext>
              <a:ext uri="{C183D7F6-B498-43B3-948B-1728B52AA6E4}">
                <adec:decorative xmlns:adec="http://schemas.microsoft.com/office/drawing/2017/decorative" val="1"/>
              </a:ext>
            </a:extLst>
          </p:cNvPr>
          <p:cNvGrpSpPr/>
          <p:nvPr/>
        </p:nvGrpSpPr>
        <p:grpSpPr>
          <a:xfrm>
            <a:off x="449707" y="2220777"/>
            <a:ext cx="404453" cy="405164"/>
            <a:chOff x="4565921" y="3369898"/>
            <a:chExt cx="242888" cy="243314"/>
          </a:xfrm>
        </p:grpSpPr>
        <p:sp>
          <p:nvSpPr>
            <p:cNvPr id="36" name="Freeform: Shape 35">
              <a:extLst>
                <a:ext uri="{FF2B5EF4-FFF2-40B4-BE49-F238E27FC236}">
                  <a16:creationId xmlns:a16="http://schemas.microsoft.com/office/drawing/2014/main" id="{A6F87B4E-D74B-4675-8DCF-68123AF116EC}"/>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7" name="Freeform: Shape 36">
              <a:extLst>
                <a:ext uri="{FF2B5EF4-FFF2-40B4-BE49-F238E27FC236}">
                  <a16:creationId xmlns:a16="http://schemas.microsoft.com/office/drawing/2014/main" id="{C88CD203-BE14-419B-83BC-F431947CA813}"/>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8" name="Freeform: Shape 37">
              <a:extLst>
                <a:ext uri="{FF2B5EF4-FFF2-40B4-BE49-F238E27FC236}">
                  <a16:creationId xmlns:a16="http://schemas.microsoft.com/office/drawing/2014/main" id="{28A11E43-88A2-42D5-9802-DA4BEA23E52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9" name="Freeform: Shape 38">
              <a:extLst>
                <a:ext uri="{FF2B5EF4-FFF2-40B4-BE49-F238E27FC236}">
                  <a16:creationId xmlns:a16="http://schemas.microsoft.com/office/drawing/2014/main" id="{47E48DD8-C1FE-4CB1-9926-A7251F9B3E2E}"/>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grpSp>
      <p:grpSp>
        <p:nvGrpSpPr>
          <p:cNvPr id="40" name="Group 39">
            <a:extLst>
              <a:ext uri="{FF2B5EF4-FFF2-40B4-BE49-F238E27FC236}">
                <a16:creationId xmlns:a16="http://schemas.microsoft.com/office/drawing/2014/main" id="{3BB8C6D7-2B8E-4937-AF94-A6790D1FDF06}"/>
              </a:ext>
              <a:ext uri="{C183D7F6-B498-43B3-948B-1728B52AA6E4}">
                <adec:decorative xmlns:adec="http://schemas.microsoft.com/office/drawing/2017/decorative" val="1"/>
              </a:ext>
            </a:extLst>
          </p:cNvPr>
          <p:cNvGrpSpPr/>
          <p:nvPr/>
        </p:nvGrpSpPr>
        <p:grpSpPr>
          <a:xfrm>
            <a:off x="385168" y="1274970"/>
            <a:ext cx="533531" cy="334481"/>
            <a:chOff x="8323533" y="3347991"/>
            <a:chExt cx="495300" cy="310515"/>
          </a:xfrm>
        </p:grpSpPr>
        <p:sp>
          <p:nvSpPr>
            <p:cNvPr id="41" name="Freeform: Shape 40">
              <a:extLst>
                <a:ext uri="{FF2B5EF4-FFF2-40B4-BE49-F238E27FC236}">
                  <a16:creationId xmlns:a16="http://schemas.microsoft.com/office/drawing/2014/main" id="{C89C1268-8C2A-4FD8-8A97-8BCC354CB741}"/>
                </a:ext>
              </a:extLst>
            </p:cNvPr>
            <p:cNvSpPr/>
            <p:nvPr/>
          </p:nvSpPr>
          <p:spPr>
            <a:xfrm>
              <a:off x="8428308" y="3420381"/>
              <a:ext cx="390525" cy="238125"/>
            </a:xfrm>
            <a:custGeom>
              <a:avLst/>
              <a:gdLst>
                <a:gd name="connsiteX0" fmla="*/ 7348 w 390525"/>
                <a:gd name="connsiteY0" fmla="*/ 173083 h 238125"/>
                <a:gd name="connsiteX1" fmla="*/ 67355 w 390525"/>
                <a:gd name="connsiteY1" fmla="*/ 232138 h 238125"/>
                <a:gd name="connsiteX2" fmla="*/ 67355 w 390525"/>
                <a:gd name="connsiteY2" fmla="*/ 232138 h 238125"/>
                <a:gd name="connsiteX3" fmla="*/ 67355 w 390525"/>
                <a:gd name="connsiteY3" fmla="*/ 232138 h 238125"/>
                <a:gd name="connsiteX4" fmla="*/ 71166 w 390525"/>
                <a:gd name="connsiteY4" fmla="*/ 232138 h 238125"/>
                <a:gd name="connsiteX5" fmla="*/ 324530 w 390525"/>
                <a:gd name="connsiteY5" fmla="*/ 232138 h 238125"/>
                <a:gd name="connsiteX6" fmla="*/ 336913 w 390525"/>
                <a:gd name="connsiteY6" fmla="*/ 231186 h 238125"/>
                <a:gd name="connsiteX7" fmla="*/ 336913 w 390525"/>
                <a:gd name="connsiteY7" fmla="*/ 231186 h 238125"/>
                <a:gd name="connsiteX8" fmla="*/ 337866 w 390525"/>
                <a:gd name="connsiteY8" fmla="*/ 231186 h 238125"/>
                <a:gd name="connsiteX9" fmla="*/ 386443 w 390525"/>
                <a:gd name="connsiteY9" fmla="*/ 170226 h 238125"/>
                <a:gd name="connsiteX10" fmla="*/ 357868 w 390525"/>
                <a:gd name="connsiteY10" fmla="*/ 113076 h 238125"/>
                <a:gd name="connsiteX11" fmla="*/ 356916 w 390525"/>
                <a:gd name="connsiteY11" fmla="*/ 111171 h 238125"/>
                <a:gd name="connsiteX12" fmla="*/ 356916 w 390525"/>
                <a:gd name="connsiteY12" fmla="*/ 111171 h 238125"/>
                <a:gd name="connsiteX13" fmla="*/ 283573 w 390525"/>
                <a:gd name="connsiteY13" fmla="*/ 37828 h 238125"/>
                <a:gd name="connsiteX14" fmla="*/ 262618 w 390525"/>
                <a:gd name="connsiteY14" fmla="*/ 40686 h 238125"/>
                <a:gd name="connsiteX15" fmla="*/ 261666 w 390525"/>
                <a:gd name="connsiteY15" fmla="*/ 41638 h 238125"/>
                <a:gd name="connsiteX16" fmla="*/ 257855 w 390525"/>
                <a:gd name="connsiteY16" fmla="*/ 39733 h 238125"/>
                <a:gd name="connsiteX17" fmla="*/ 257855 w 390525"/>
                <a:gd name="connsiteY17" fmla="*/ 39733 h 238125"/>
                <a:gd name="connsiteX18" fmla="*/ 257855 w 390525"/>
                <a:gd name="connsiteY18" fmla="*/ 39733 h 238125"/>
                <a:gd name="connsiteX19" fmla="*/ 196896 w 390525"/>
                <a:gd name="connsiteY19" fmla="*/ 7348 h 238125"/>
                <a:gd name="connsiteX20" fmla="*/ 125458 w 390525"/>
                <a:gd name="connsiteY20" fmla="*/ 65451 h 238125"/>
                <a:gd name="connsiteX21" fmla="*/ 125458 w 390525"/>
                <a:gd name="connsiteY21" fmla="*/ 66403 h 238125"/>
                <a:gd name="connsiteX22" fmla="*/ 124505 w 390525"/>
                <a:gd name="connsiteY22" fmla="*/ 73071 h 238125"/>
                <a:gd name="connsiteX23" fmla="*/ 122601 w 390525"/>
                <a:gd name="connsiteY23" fmla="*/ 74976 h 238125"/>
                <a:gd name="connsiteX24" fmla="*/ 121648 w 390525"/>
                <a:gd name="connsiteY24" fmla="*/ 74976 h 238125"/>
                <a:gd name="connsiteX25" fmla="*/ 76880 w 390525"/>
                <a:gd name="connsiteY25" fmla="*/ 93073 h 238125"/>
                <a:gd name="connsiteX26" fmla="*/ 76880 w 390525"/>
                <a:gd name="connsiteY26" fmla="*/ 93073 h 238125"/>
                <a:gd name="connsiteX27" fmla="*/ 76880 w 390525"/>
                <a:gd name="connsiteY27" fmla="*/ 94026 h 238125"/>
                <a:gd name="connsiteX28" fmla="*/ 74023 w 390525"/>
                <a:gd name="connsiteY28" fmla="*/ 96883 h 238125"/>
                <a:gd name="connsiteX29" fmla="*/ 72118 w 390525"/>
                <a:gd name="connsiteY29" fmla="*/ 97836 h 238125"/>
                <a:gd name="connsiteX30" fmla="*/ 7348 w 390525"/>
                <a:gd name="connsiteY30" fmla="*/ 14831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0525" h="238125">
                  <a:moveTo>
                    <a:pt x="7348" y="173083"/>
                  </a:moveTo>
                  <a:cubicBezTo>
                    <a:pt x="11158" y="203563"/>
                    <a:pt x="35923" y="228328"/>
                    <a:pt x="67355" y="232138"/>
                  </a:cubicBezTo>
                  <a:lnTo>
                    <a:pt x="67355" y="232138"/>
                  </a:lnTo>
                  <a:cubicBezTo>
                    <a:pt x="67355" y="232138"/>
                    <a:pt x="67355" y="232138"/>
                    <a:pt x="67355" y="232138"/>
                  </a:cubicBezTo>
                  <a:lnTo>
                    <a:pt x="71166" y="232138"/>
                  </a:lnTo>
                  <a:lnTo>
                    <a:pt x="324530" y="232138"/>
                  </a:lnTo>
                  <a:lnTo>
                    <a:pt x="336913" y="231186"/>
                  </a:lnTo>
                  <a:cubicBezTo>
                    <a:pt x="336913" y="231186"/>
                    <a:pt x="336913" y="231186"/>
                    <a:pt x="336913" y="231186"/>
                  </a:cubicBezTo>
                  <a:cubicBezTo>
                    <a:pt x="336913" y="231186"/>
                    <a:pt x="337866" y="231186"/>
                    <a:pt x="337866" y="231186"/>
                  </a:cubicBezTo>
                  <a:cubicBezTo>
                    <a:pt x="366441" y="224518"/>
                    <a:pt x="386443" y="199753"/>
                    <a:pt x="386443" y="170226"/>
                  </a:cubicBezTo>
                  <a:cubicBezTo>
                    <a:pt x="386443" y="149271"/>
                    <a:pt x="374061" y="124506"/>
                    <a:pt x="357868" y="113076"/>
                  </a:cubicBezTo>
                  <a:cubicBezTo>
                    <a:pt x="356916" y="113076"/>
                    <a:pt x="356916" y="112123"/>
                    <a:pt x="356916" y="111171"/>
                  </a:cubicBezTo>
                  <a:lnTo>
                    <a:pt x="356916" y="111171"/>
                  </a:lnTo>
                  <a:cubicBezTo>
                    <a:pt x="356916" y="71166"/>
                    <a:pt x="324530" y="37828"/>
                    <a:pt x="283573" y="37828"/>
                  </a:cubicBezTo>
                  <a:cubicBezTo>
                    <a:pt x="276905" y="37828"/>
                    <a:pt x="269286" y="38781"/>
                    <a:pt x="262618" y="40686"/>
                  </a:cubicBezTo>
                  <a:cubicBezTo>
                    <a:pt x="262618" y="40686"/>
                    <a:pt x="261666" y="41638"/>
                    <a:pt x="261666" y="41638"/>
                  </a:cubicBezTo>
                  <a:cubicBezTo>
                    <a:pt x="260713" y="41638"/>
                    <a:pt x="259761" y="41638"/>
                    <a:pt x="257855" y="39733"/>
                  </a:cubicBezTo>
                  <a:lnTo>
                    <a:pt x="257855" y="39733"/>
                  </a:lnTo>
                  <a:cubicBezTo>
                    <a:pt x="257855" y="39733"/>
                    <a:pt x="257855" y="39733"/>
                    <a:pt x="257855" y="39733"/>
                  </a:cubicBezTo>
                  <a:cubicBezTo>
                    <a:pt x="244521" y="19731"/>
                    <a:pt x="221661" y="7348"/>
                    <a:pt x="196896" y="7348"/>
                  </a:cubicBezTo>
                  <a:cubicBezTo>
                    <a:pt x="162605" y="7348"/>
                    <a:pt x="132126" y="32113"/>
                    <a:pt x="125458" y="65451"/>
                  </a:cubicBezTo>
                  <a:cubicBezTo>
                    <a:pt x="125458" y="65451"/>
                    <a:pt x="125458" y="66403"/>
                    <a:pt x="125458" y="66403"/>
                  </a:cubicBezTo>
                  <a:lnTo>
                    <a:pt x="124505" y="73071"/>
                  </a:lnTo>
                  <a:cubicBezTo>
                    <a:pt x="124505" y="74023"/>
                    <a:pt x="123553" y="74976"/>
                    <a:pt x="122601" y="74976"/>
                  </a:cubicBezTo>
                  <a:lnTo>
                    <a:pt x="121648" y="74976"/>
                  </a:lnTo>
                  <a:cubicBezTo>
                    <a:pt x="104503" y="74976"/>
                    <a:pt x="89263" y="81643"/>
                    <a:pt x="76880" y="93073"/>
                  </a:cubicBezTo>
                  <a:cubicBezTo>
                    <a:pt x="76880" y="93073"/>
                    <a:pt x="76880" y="93073"/>
                    <a:pt x="76880" y="93073"/>
                  </a:cubicBezTo>
                  <a:cubicBezTo>
                    <a:pt x="76880" y="93073"/>
                    <a:pt x="76880" y="93073"/>
                    <a:pt x="76880" y="94026"/>
                  </a:cubicBezTo>
                  <a:lnTo>
                    <a:pt x="74023" y="96883"/>
                  </a:lnTo>
                  <a:cubicBezTo>
                    <a:pt x="74023" y="96883"/>
                    <a:pt x="73071" y="97836"/>
                    <a:pt x="72118" y="97836"/>
                  </a:cubicBezTo>
                  <a:cubicBezTo>
                    <a:pt x="41638" y="98788"/>
                    <a:pt x="14968" y="119743"/>
                    <a:pt x="7348" y="14831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68C58DF5-897F-419F-B057-4281D27915C9}"/>
                </a:ext>
              </a:extLst>
            </p:cNvPr>
            <p:cNvSpPr/>
            <p:nvPr/>
          </p:nvSpPr>
          <p:spPr>
            <a:xfrm>
              <a:off x="8323533" y="3347991"/>
              <a:ext cx="352425" cy="238125"/>
            </a:xfrm>
            <a:custGeom>
              <a:avLst/>
              <a:gdLst>
                <a:gd name="connsiteX0" fmla="*/ 346438 w 352425"/>
                <a:gd name="connsiteY0" fmla="*/ 70213 h 238125"/>
                <a:gd name="connsiteX1" fmla="*/ 285478 w 352425"/>
                <a:gd name="connsiteY1" fmla="*/ 37828 h 238125"/>
                <a:gd name="connsiteX2" fmla="*/ 264523 w 352425"/>
                <a:gd name="connsiteY2" fmla="*/ 40686 h 238125"/>
                <a:gd name="connsiteX3" fmla="*/ 263571 w 352425"/>
                <a:gd name="connsiteY3" fmla="*/ 41638 h 238125"/>
                <a:gd name="connsiteX4" fmla="*/ 259761 w 352425"/>
                <a:gd name="connsiteY4" fmla="*/ 39733 h 238125"/>
                <a:gd name="connsiteX5" fmla="*/ 259761 w 352425"/>
                <a:gd name="connsiteY5" fmla="*/ 39733 h 238125"/>
                <a:gd name="connsiteX6" fmla="*/ 259761 w 352425"/>
                <a:gd name="connsiteY6" fmla="*/ 39733 h 238125"/>
                <a:gd name="connsiteX7" fmla="*/ 198801 w 352425"/>
                <a:gd name="connsiteY7" fmla="*/ 7348 h 238125"/>
                <a:gd name="connsiteX8" fmla="*/ 127363 w 352425"/>
                <a:gd name="connsiteY8" fmla="*/ 65451 h 238125"/>
                <a:gd name="connsiteX9" fmla="*/ 127363 w 352425"/>
                <a:gd name="connsiteY9" fmla="*/ 66403 h 238125"/>
                <a:gd name="connsiteX10" fmla="*/ 126411 w 352425"/>
                <a:gd name="connsiteY10" fmla="*/ 73071 h 238125"/>
                <a:gd name="connsiteX11" fmla="*/ 124505 w 352425"/>
                <a:gd name="connsiteY11" fmla="*/ 74976 h 238125"/>
                <a:gd name="connsiteX12" fmla="*/ 123553 w 352425"/>
                <a:gd name="connsiteY12" fmla="*/ 74976 h 238125"/>
                <a:gd name="connsiteX13" fmla="*/ 78786 w 352425"/>
                <a:gd name="connsiteY13" fmla="*/ 93073 h 238125"/>
                <a:gd name="connsiteX14" fmla="*/ 78786 w 352425"/>
                <a:gd name="connsiteY14" fmla="*/ 93073 h 238125"/>
                <a:gd name="connsiteX15" fmla="*/ 78786 w 352425"/>
                <a:gd name="connsiteY15" fmla="*/ 94026 h 238125"/>
                <a:gd name="connsiteX16" fmla="*/ 75928 w 352425"/>
                <a:gd name="connsiteY16" fmla="*/ 96883 h 238125"/>
                <a:gd name="connsiteX17" fmla="*/ 74023 w 352425"/>
                <a:gd name="connsiteY17" fmla="*/ 97836 h 238125"/>
                <a:gd name="connsiteX18" fmla="*/ 7348 w 352425"/>
                <a:gd name="connsiteY18" fmla="*/ 165463 h 238125"/>
                <a:gd name="connsiteX19" fmla="*/ 68308 w 352425"/>
                <a:gd name="connsiteY19" fmla="*/ 233091 h 238125"/>
                <a:gd name="connsiteX20" fmla="*/ 68308 w 352425"/>
                <a:gd name="connsiteY20" fmla="*/ 233091 h 238125"/>
                <a:gd name="connsiteX21" fmla="*/ 68308 w 352425"/>
                <a:gd name="connsiteY21" fmla="*/ 233091 h 238125"/>
                <a:gd name="connsiteX22" fmla="*/ 72118 w 352425"/>
                <a:gd name="connsiteY22" fmla="*/ 233091 h 238125"/>
                <a:gd name="connsiteX23" fmla="*/ 308338 w 352425"/>
                <a:gd name="connsiteY23" fmla="*/ 23309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2425" h="238125">
                  <a:moveTo>
                    <a:pt x="346438" y="70213"/>
                  </a:moveTo>
                  <a:cubicBezTo>
                    <a:pt x="333103" y="51163"/>
                    <a:pt x="311196" y="37828"/>
                    <a:pt x="285478" y="37828"/>
                  </a:cubicBezTo>
                  <a:cubicBezTo>
                    <a:pt x="278811" y="37828"/>
                    <a:pt x="271191" y="38781"/>
                    <a:pt x="264523" y="40686"/>
                  </a:cubicBezTo>
                  <a:cubicBezTo>
                    <a:pt x="264523" y="40686"/>
                    <a:pt x="263571" y="41638"/>
                    <a:pt x="263571" y="41638"/>
                  </a:cubicBezTo>
                  <a:cubicBezTo>
                    <a:pt x="262618" y="41638"/>
                    <a:pt x="261666" y="41638"/>
                    <a:pt x="259761" y="39733"/>
                  </a:cubicBezTo>
                  <a:lnTo>
                    <a:pt x="259761" y="39733"/>
                  </a:lnTo>
                  <a:cubicBezTo>
                    <a:pt x="259761" y="39733"/>
                    <a:pt x="259761" y="39733"/>
                    <a:pt x="259761" y="39733"/>
                  </a:cubicBezTo>
                  <a:cubicBezTo>
                    <a:pt x="246426" y="19731"/>
                    <a:pt x="223566" y="7348"/>
                    <a:pt x="198801" y="7348"/>
                  </a:cubicBezTo>
                  <a:cubicBezTo>
                    <a:pt x="164511" y="7348"/>
                    <a:pt x="134030" y="32113"/>
                    <a:pt x="127363" y="65451"/>
                  </a:cubicBezTo>
                  <a:cubicBezTo>
                    <a:pt x="127363" y="65451"/>
                    <a:pt x="127363" y="66403"/>
                    <a:pt x="127363" y="66403"/>
                  </a:cubicBezTo>
                  <a:lnTo>
                    <a:pt x="126411" y="73071"/>
                  </a:lnTo>
                  <a:cubicBezTo>
                    <a:pt x="126411" y="74023"/>
                    <a:pt x="125458" y="74976"/>
                    <a:pt x="124505" y="74976"/>
                  </a:cubicBezTo>
                  <a:lnTo>
                    <a:pt x="123553" y="74976"/>
                  </a:lnTo>
                  <a:cubicBezTo>
                    <a:pt x="106408" y="74976"/>
                    <a:pt x="91168" y="81643"/>
                    <a:pt x="78786" y="93073"/>
                  </a:cubicBezTo>
                  <a:cubicBezTo>
                    <a:pt x="78786" y="93073"/>
                    <a:pt x="78786" y="93073"/>
                    <a:pt x="78786" y="93073"/>
                  </a:cubicBezTo>
                  <a:cubicBezTo>
                    <a:pt x="78786" y="93073"/>
                    <a:pt x="78786" y="93073"/>
                    <a:pt x="78786" y="94026"/>
                  </a:cubicBezTo>
                  <a:lnTo>
                    <a:pt x="75928" y="96883"/>
                  </a:lnTo>
                  <a:cubicBezTo>
                    <a:pt x="75928" y="96883"/>
                    <a:pt x="74976" y="97836"/>
                    <a:pt x="74023" y="97836"/>
                  </a:cubicBezTo>
                  <a:cubicBezTo>
                    <a:pt x="36876" y="98788"/>
                    <a:pt x="7348" y="128316"/>
                    <a:pt x="7348" y="165463"/>
                  </a:cubicBezTo>
                  <a:cubicBezTo>
                    <a:pt x="7348" y="200706"/>
                    <a:pt x="33066" y="229281"/>
                    <a:pt x="68308" y="233091"/>
                  </a:cubicBezTo>
                  <a:lnTo>
                    <a:pt x="68308" y="233091"/>
                  </a:lnTo>
                  <a:cubicBezTo>
                    <a:pt x="68308" y="233091"/>
                    <a:pt x="68308" y="233091"/>
                    <a:pt x="68308" y="233091"/>
                  </a:cubicBezTo>
                  <a:lnTo>
                    <a:pt x="72118" y="233091"/>
                  </a:lnTo>
                  <a:lnTo>
                    <a:pt x="308338" y="2330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FE7B1CA2-9EEF-47C7-8ABA-725A1B2A40CD}"/>
                </a:ext>
              </a:extLst>
            </p:cNvPr>
            <p:cNvSpPr/>
            <p:nvPr/>
          </p:nvSpPr>
          <p:spPr>
            <a:xfrm>
              <a:off x="8608331" y="3556588"/>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grpSp>
      <p:sp>
        <p:nvSpPr>
          <p:cNvPr id="44" name="Freeform: Shape 43">
            <a:extLst>
              <a:ext uri="{FF2B5EF4-FFF2-40B4-BE49-F238E27FC236}">
                <a16:creationId xmlns:a16="http://schemas.microsoft.com/office/drawing/2014/main" id="{F6AA50E7-2009-4DC4-B98F-CCE8CE28E5D1}"/>
              </a:ext>
              <a:ext uri="{C183D7F6-B498-43B3-948B-1728B52AA6E4}">
                <adec:decorative xmlns:adec="http://schemas.microsoft.com/office/drawing/2017/decorative" val="1"/>
              </a:ext>
            </a:extLst>
          </p:cNvPr>
          <p:cNvSpPr/>
          <p:nvPr/>
        </p:nvSpPr>
        <p:spPr>
          <a:xfrm>
            <a:off x="399328" y="3252945"/>
            <a:ext cx="505210" cy="303125"/>
          </a:xfrm>
          <a:custGeom>
            <a:avLst/>
            <a:gdLst>
              <a:gd name="connsiteX0" fmla="*/ 210231 w 523875"/>
              <a:gd name="connsiteY0" fmla="*/ 280716 h 314325"/>
              <a:gd name="connsiteX1" fmla="*/ 79738 w 523875"/>
              <a:gd name="connsiteY1" fmla="*/ 280716 h 314325"/>
              <a:gd name="connsiteX2" fmla="*/ 7348 w 523875"/>
              <a:gd name="connsiteY2" fmla="*/ 206421 h 314325"/>
              <a:gd name="connsiteX3" fmla="*/ 79738 w 523875"/>
              <a:gd name="connsiteY3" fmla="*/ 134031 h 314325"/>
              <a:gd name="connsiteX4" fmla="*/ 94026 w 523875"/>
              <a:gd name="connsiteY4" fmla="*/ 135936 h 314325"/>
              <a:gd name="connsiteX5" fmla="*/ 224518 w 523875"/>
              <a:gd name="connsiteY5" fmla="*/ 7348 h 314325"/>
              <a:gd name="connsiteX6" fmla="*/ 351201 w 523875"/>
              <a:gd name="connsiteY6" fmla="*/ 110218 h 314325"/>
              <a:gd name="connsiteX7" fmla="*/ 421686 w 523875"/>
              <a:gd name="connsiteY7" fmla="*/ 78786 h 314325"/>
              <a:gd name="connsiteX8" fmla="*/ 519793 w 523875"/>
              <a:gd name="connsiteY8" fmla="*/ 180703 h 314325"/>
              <a:gd name="connsiteX9" fmla="*/ 421686 w 523875"/>
              <a:gd name="connsiteY9" fmla="*/ 280716 h 314325"/>
              <a:gd name="connsiteX10" fmla="*/ 421686 w 523875"/>
              <a:gd name="connsiteY10" fmla="*/ 280716 h 314325"/>
              <a:gd name="connsiteX11" fmla="*/ 310243 w 523875"/>
              <a:gd name="connsiteY11" fmla="*/ 280716 h 314325"/>
              <a:gd name="connsiteX12" fmla="*/ 181656 w 523875"/>
              <a:gd name="connsiteY12" fmla="*/ 309291 h 314325"/>
              <a:gd name="connsiteX13" fmla="*/ 209278 w 523875"/>
              <a:gd name="connsiteY13" fmla="*/ 280716 h 314325"/>
              <a:gd name="connsiteX14" fmla="*/ 181656 w 523875"/>
              <a:gd name="connsiteY14" fmla="*/ 250236 h 314325"/>
              <a:gd name="connsiteX15" fmla="*/ 337866 w 523875"/>
              <a:gd name="connsiteY15" fmla="*/ 250236 h 314325"/>
              <a:gd name="connsiteX16" fmla="*/ 310243 w 523875"/>
              <a:gd name="connsiteY16" fmla="*/ 278811 h 314325"/>
              <a:gd name="connsiteX17" fmla="*/ 337866 w 523875"/>
              <a:gd name="connsiteY17" fmla="*/ 309291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3875" h="314325">
                <a:moveTo>
                  <a:pt x="210231" y="280716"/>
                </a:moveTo>
                <a:cubicBezTo>
                  <a:pt x="79738" y="280716"/>
                  <a:pt x="79738" y="280716"/>
                  <a:pt x="79738" y="280716"/>
                </a:cubicBezTo>
                <a:cubicBezTo>
                  <a:pt x="39733" y="280716"/>
                  <a:pt x="7348" y="247378"/>
                  <a:pt x="7348" y="206421"/>
                </a:cubicBezTo>
                <a:cubicBezTo>
                  <a:pt x="7348" y="165463"/>
                  <a:pt x="39733" y="134031"/>
                  <a:pt x="79738" y="134031"/>
                </a:cubicBezTo>
                <a:cubicBezTo>
                  <a:pt x="84501" y="134031"/>
                  <a:pt x="90216" y="134031"/>
                  <a:pt x="94026" y="135936"/>
                </a:cubicBezTo>
                <a:cubicBezTo>
                  <a:pt x="96883" y="64498"/>
                  <a:pt x="154033" y="7348"/>
                  <a:pt x="224518" y="7348"/>
                </a:cubicBezTo>
                <a:cubicBezTo>
                  <a:pt x="284526" y="7348"/>
                  <a:pt x="335961" y="51163"/>
                  <a:pt x="351201" y="110218"/>
                </a:cubicBezTo>
                <a:cubicBezTo>
                  <a:pt x="369298" y="90216"/>
                  <a:pt x="394063" y="78786"/>
                  <a:pt x="421686" y="78786"/>
                </a:cubicBezTo>
                <a:cubicBezTo>
                  <a:pt x="475978" y="78786"/>
                  <a:pt x="519793" y="124506"/>
                  <a:pt x="519793" y="180703"/>
                </a:cubicBezTo>
                <a:cubicBezTo>
                  <a:pt x="519793" y="236901"/>
                  <a:pt x="475978" y="280716"/>
                  <a:pt x="421686" y="280716"/>
                </a:cubicBezTo>
                <a:lnTo>
                  <a:pt x="421686" y="280716"/>
                </a:lnTo>
                <a:cubicBezTo>
                  <a:pt x="310243" y="280716"/>
                  <a:pt x="310243" y="280716"/>
                  <a:pt x="310243" y="280716"/>
                </a:cubicBezTo>
                <a:moveTo>
                  <a:pt x="181656" y="309291"/>
                </a:moveTo>
                <a:cubicBezTo>
                  <a:pt x="209278" y="280716"/>
                  <a:pt x="209278" y="280716"/>
                  <a:pt x="209278" y="280716"/>
                </a:cubicBezTo>
                <a:cubicBezTo>
                  <a:pt x="181656" y="250236"/>
                  <a:pt x="181656" y="250236"/>
                  <a:pt x="181656" y="250236"/>
                </a:cubicBezTo>
                <a:moveTo>
                  <a:pt x="337866" y="250236"/>
                </a:moveTo>
                <a:cubicBezTo>
                  <a:pt x="310243" y="278811"/>
                  <a:pt x="310243" y="278811"/>
                  <a:pt x="310243" y="278811"/>
                </a:cubicBezTo>
                <a:cubicBezTo>
                  <a:pt x="337866" y="309291"/>
                  <a:pt x="337866" y="309291"/>
                  <a:pt x="337866" y="30929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7" name="Freeform: Shape 46">
            <a:extLst>
              <a:ext uri="{FF2B5EF4-FFF2-40B4-BE49-F238E27FC236}">
                <a16:creationId xmlns:a16="http://schemas.microsoft.com/office/drawing/2014/main" id="{9B2FE043-D6A8-4114-8E57-6E3415853876}"/>
              </a:ext>
              <a:ext uri="{C183D7F6-B498-43B3-948B-1728B52AA6E4}">
                <adec:decorative xmlns:adec="http://schemas.microsoft.com/office/drawing/2017/decorative" val="1"/>
              </a:ext>
            </a:extLst>
          </p:cNvPr>
          <p:cNvSpPr/>
          <p:nvPr/>
        </p:nvSpPr>
        <p:spPr bwMode="auto">
          <a:xfrm>
            <a:off x="4173227" y="-270709"/>
            <a:ext cx="4942761" cy="5666377"/>
          </a:xfrm>
          <a:custGeom>
            <a:avLst/>
            <a:gdLst>
              <a:gd name="connsiteX0" fmla="*/ 1577015 w 5235400"/>
              <a:gd name="connsiteY0" fmla="*/ 0 h 6308056"/>
              <a:gd name="connsiteX1" fmla="*/ 5235400 w 5235400"/>
              <a:gd name="connsiteY1" fmla="*/ 0 h 6308056"/>
              <a:gd name="connsiteX2" fmla="*/ 5235400 w 5235400"/>
              <a:gd name="connsiteY2" fmla="*/ 6308056 h 6308056"/>
              <a:gd name="connsiteX3" fmla="*/ 1577015 w 5235400"/>
              <a:gd name="connsiteY3" fmla="*/ 6308056 h 6308056"/>
              <a:gd name="connsiteX4" fmla="*/ 0 w 5235400"/>
              <a:gd name="connsiteY4" fmla="*/ 3154028 h 6308056"/>
              <a:gd name="connsiteX0" fmla="*/ 5235400 w 5326840"/>
              <a:gd name="connsiteY0" fmla="*/ 6308056 h 6399496"/>
              <a:gd name="connsiteX1" fmla="*/ 1577015 w 5326840"/>
              <a:gd name="connsiteY1" fmla="*/ 6308056 h 6399496"/>
              <a:gd name="connsiteX2" fmla="*/ 0 w 5326840"/>
              <a:gd name="connsiteY2" fmla="*/ 3154028 h 6399496"/>
              <a:gd name="connsiteX3" fmla="*/ 1577015 w 5326840"/>
              <a:gd name="connsiteY3" fmla="*/ 0 h 6399496"/>
              <a:gd name="connsiteX4" fmla="*/ 5235400 w 5326840"/>
              <a:gd name="connsiteY4" fmla="*/ 0 h 6399496"/>
              <a:gd name="connsiteX5" fmla="*/ 5326840 w 5326840"/>
              <a:gd name="connsiteY5" fmla="*/ 6399496 h 6399496"/>
              <a:gd name="connsiteX0" fmla="*/ 5235400 w 5235400"/>
              <a:gd name="connsiteY0" fmla="*/ 6308056 h 6308056"/>
              <a:gd name="connsiteX1" fmla="*/ 1577015 w 5235400"/>
              <a:gd name="connsiteY1" fmla="*/ 6308056 h 6308056"/>
              <a:gd name="connsiteX2" fmla="*/ 0 w 5235400"/>
              <a:gd name="connsiteY2" fmla="*/ 3154028 h 6308056"/>
              <a:gd name="connsiteX3" fmla="*/ 1577015 w 5235400"/>
              <a:gd name="connsiteY3" fmla="*/ 0 h 6308056"/>
              <a:gd name="connsiteX4" fmla="*/ 5235400 w 5235400"/>
              <a:gd name="connsiteY4" fmla="*/ 0 h 6308056"/>
              <a:gd name="connsiteX0" fmla="*/ 1577015 w 5235400"/>
              <a:gd name="connsiteY0" fmla="*/ 6308056 h 6308056"/>
              <a:gd name="connsiteX1" fmla="*/ 0 w 5235400"/>
              <a:gd name="connsiteY1" fmla="*/ 3154028 h 6308056"/>
              <a:gd name="connsiteX2" fmla="*/ 1577015 w 5235400"/>
              <a:gd name="connsiteY2" fmla="*/ 0 h 6308056"/>
              <a:gd name="connsiteX3" fmla="*/ 5235400 w 5235400"/>
              <a:gd name="connsiteY3" fmla="*/ 0 h 6308056"/>
            </a:gdLst>
            <a:ahLst/>
            <a:cxnLst>
              <a:cxn ang="0">
                <a:pos x="connsiteX0" y="connsiteY0"/>
              </a:cxn>
              <a:cxn ang="0">
                <a:pos x="connsiteX1" y="connsiteY1"/>
              </a:cxn>
              <a:cxn ang="0">
                <a:pos x="connsiteX2" y="connsiteY2"/>
              </a:cxn>
              <a:cxn ang="0">
                <a:pos x="connsiteX3" y="connsiteY3"/>
              </a:cxn>
            </a:cxnLst>
            <a:rect l="l" t="t" r="r" b="b"/>
            <a:pathLst>
              <a:path w="5235400" h="6308056">
                <a:moveTo>
                  <a:pt x="1577015" y="6308056"/>
                </a:moveTo>
                <a:lnTo>
                  <a:pt x="0" y="3154028"/>
                </a:lnTo>
                <a:lnTo>
                  <a:pt x="1577015" y="0"/>
                </a:lnTo>
                <a:lnTo>
                  <a:pt x="5235400" y="0"/>
                </a:ln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935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idx="4294967295"/>
          </p:nvPr>
        </p:nvSpPr>
        <p:spPr>
          <a:xfrm>
            <a:off x="860425" y="519113"/>
            <a:ext cx="8283575" cy="560387"/>
          </a:xfrm>
        </p:spPr>
        <p:txBody>
          <a:bodyPr wrap="square" anchor="t">
            <a:normAutofit/>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extLst>
              <p:ext uri="{D42A27DB-BD31-4B8C-83A1-F6EECF244321}">
                <p14:modId xmlns:p14="http://schemas.microsoft.com/office/powerpoint/2010/main" val="3086381945"/>
              </p:ext>
            </p:extLst>
          </p:nvPr>
        </p:nvGraphicFramePr>
        <p:xfrm>
          <a:off x="426035" y="1154393"/>
          <a:ext cx="8291930" cy="2834713"/>
        </p:xfrm>
        <a:graphic>
          <a:graphicData uri="http://schemas.openxmlformats.org/drawingml/2006/table">
            <a:tbl>
              <a:tblPr firstRow="1" bandRow="1">
                <a:tableStyleId>{21E4AEA4-8DFA-4A89-87EB-49C32662AFE0}</a:tableStyleId>
              </a:tblPr>
              <a:tblGrid>
                <a:gridCol w="3355451">
                  <a:extLst>
                    <a:ext uri="{9D8B030D-6E8A-4147-A177-3AD203B41FA5}">
                      <a16:colId xmlns:a16="http://schemas.microsoft.com/office/drawing/2014/main" val="1727943013"/>
                    </a:ext>
                  </a:extLst>
                </a:gridCol>
                <a:gridCol w="4936479">
                  <a:extLst>
                    <a:ext uri="{9D8B030D-6E8A-4147-A177-3AD203B41FA5}">
                      <a16:colId xmlns:a16="http://schemas.microsoft.com/office/drawing/2014/main" val="646873165"/>
                    </a:ext>
                  </a:extLst>
                </a:gridCol>
              </a:tblGrid>
              <a:tr h="328759">
                <a:tc>
                  <a:txBody>
                    <a:bodyPr/>
                    <a:lstStyle/>
                    <a:p>
                      <a:r>
                        <a:rPr lang="en-US" sz="1500" dirty="0">
                          <a:solidFill>
                            <a:schemeClr val="bg1"/>
                          </a:solidFill>
                        </a:rPr>
                        <a:t>Power Automate</a:t>
                      </a:r>
                    </a:p>
                  </a:txBody>
                  <a:tcPr marL="67553" marR="67553" marT="33777" marB="33777">
                    <a:solidFill>
                      <a:srgbClr val="0071BC"/>
                    </a:solidFill>
                  </a:tcPr>
                </a:tc>
                <a:tc>
                  <a:txBody>
                    <a:bodyPr/>
                    <a:lstStyle/>
                    <a:p>
                      <a:r>
                        <a:rPr lang="en-US" sz="1500" dirty="0">
                          <a:solidFill>
                            <a:schemeClr val="bg1"/>
                          </a:solidFill>
                        </a:rPr>
                        <a:t>Power Apps</a:t>
                      </a:r>
                    </a:p>
                  </a:txBody>
                  <a:tcPr marL="67553" marR="67553" marT="33777" marB="33777">
                    <a:solidFill>
                      <a:srgbClr val="0071BC"/>
                    </a:solidFill>
                  </a:tcPr>
                </a:tc>
                <a:extLst>
                  <a:ext uri="{0D108BD9-81ED-4DB2-BD59-A6C34878D82A}">
                    <a16:rowId xmlns:a16="http://schemas.microsoft.com/office/drawing/2014/main" val="1634850960"/>
                  </a:ext>
                </a:extLst>
              </a:tr>
              <a:tr h="2505468">
                <a:tc>
                  <a:txBody>
                    <a:bodyPr/>
                    <a:lstStyle/>
                    <a:p>
                      <a:pPr marL="285750" indent="-285750">
                        <a:buFont typeface="Arial" panose="020B0604020202020204" pitchFamily="34" charset="0"/>
                        <a:buChar char="•"/>
                      </a:pPr>
                      <a:r>
                        <a:rPr lang="en-US" sz="1600" dirty="0"/>
                        <a:t>Created flow </a:t>
                      </a:r>
                    </a:p>
                    <a:p>
                      <a:pPr marL="285750" indent="-285750">
                        <a:buFont typeface="Arial" panose="020B0604020202020204" pitchFamily="34" charset="0"/>
                        <a:buChar char="•"/>
                      </a:pPr>
                      <a:r>
                        <a:rPr lang="en-US" sz="1600" dirty="0"/>
                        <a:t>Edited flow </a:t>
                      </a:r>
                    </a:p>
                    <a:p>
                      <a:pPr marL="285750" indent="-285750">
                        <a:buFont typeface="Arial" panose="020B0604020202020204" pitchFamily="34" charset="0"/>
                        <a:buChar char="•"/>
                      </a:pPr>
                      <a:r>
                        <a:rPr lang="en-US" sz="1600" dirty="0"/>
                        <a:t>Deleted flow </a:t>
                      </a:r>
                    </a:p>
                    <a:p>
                      <a:pPr marL="285750" indent="-285750">
                        <a:buFont typeface="Arial" panose="020B0604020202020204" pitchFamily="34" charset="0"/>
                        <a:buChar char="•"/>
                      </a:pPr>
                      <a:r>
                        <a:rPr lang="en-US" sz="1600" dirty="0"/>
                        <a:t>Edited permissions </a:t>
                      </a:r>
                    </a:p>
                    <a:p>
                      <a:pPr marL="285750" indent="-285750">
                        <a:buFont typeface="Arial" panose="020B0604020202020204" pitchFamily="34" charset="0"/>
                        <a:buChar char="•"/>
                      </a:pPr>
                      <a:r>
                        <a:rPr lang="en-US" sz="1600" dirty="0"/>
                        <a:t>Deleted permissions </a:t>
                      </a:r>
                    </a:p>
                    <a:p>
                      <a:pPr marL="285750" indent="-285750">
                        <a:buFont typeface="Arial" panose="020B0604020202020204" pitchFamily="34" charset="0"/>
                        <a:buChar char="•"/>
                      </a:pPr>
                      <a:r>
                        <a:rPr lang="en-US" sz="1600" dirty="0"/>
                        <a:t>Started a paid trial </a:t>
                      </a:r>
                    </a:p>
                    <a:p>
                      <a:pPr marL="285750" indent="-285750">
                        <a:buFont typeface="Arial" panose="020B0604020202020204" pitchFamily="34" charset="0"/>
                        <a:buChar char="•"/>
                      </a:pPr>
                      <a:r>
                        <a:rPr lang="en-US" sz="1600" dirty="0"/>
                        <a:t>Renewed a paid trial </a:t>
                      </a:r>
                      <a:endParaRPr lang="en-US" sz="1600" dirty="0">
                        <a:gradFill>
                          <a:gsLst>
                            <a:gs pos="2917">
                              <a:schemeClr val="tx1"/>
                            </a:gs>
                            <a:gs pos="30000">
                              <a:schemeClr val="tx1"/>
                            </a:gs>
                          </a:gsLst>
                          <a:lin ang="5400000" scaled="0"/>
                        </a:gradFill>
                      </a:endParaRPr>
                    </a:p>
                  </a:txBody>
                  <a:tcPr marL="67553" marR="67553" marT="33777" marB="33777"/>
                </a:tc>
                <a:tc>
                  <a:txBody>
                    <a:bodyPr/>
                    <a:lstStyle/>
                    <a:p>
                      <a:pPr marL="285750" indent="-285750">
                        <a:buFont typeface="Arial" panose="020B0604020202020204" pitchFamily="34" charset="0"/>
                        <a:buChar char="•"/>
                      </a:pPr>
                      <a:r>
                        <a:rPr lang="en-US" sz="1600" dirty="0"/>
                        <a:t>Created app</a:t>
                      </a:r>
                    </a:p>
                    <a:p>
                      <a:pPr marL="285750" indent="-285750">
                        <a:buFont typeface="Arial" panose="020B0604020202020204" pitchFamily="34" charset="0"/>
                        <a:buChar char="•"/>
                      </a:pPr>
                      <a:r>
                        <a:rPr lang="en-US" sz="1600" dirty="0"/>
                        <a:t>Edited/save app (draft)</a:t>
                      </a:r>
                    </a:p>
                    <a:p>
                      <a:pPr marL="285750" indent="-285750">
                        <a:buFont typeface="Arial" panose="020B0604020202020204" pitchFamily="34" charset="0"/>
                        <a:buChar char="•"/>
                      </a:pPr>
                      <a:r>
                        <a:rPr lang="en-US" sz="1600" dirty="0"/>
                        <a:t>Published app</a:t>
                      </a:r>
                    </a:p>
                    <a:p>
                      <a:pPr marL="285750" indent="-285750">
                        <a:buFont typeface="Arial" panose="020B0604020202020204" pitchFamily="34" charset="0"/>
                        <a:buChar char="•"/>
                      </a:pPr>
                      <a:r>
                        <a:rPr lang="en-US" sz="1600" dirty="0"/>
                        <a:t>Deleted app</a:t>
                      </a:r>
                    </a:p>
                    <a:p>
                      <a:pPr marL="285750" indent="-285750">
                        <a:buFont typeface="Arial" panose="020B0604020202020204" pitchFamily="34" charset="0"/>
                        <a:buChar char="•"/>
                      </a:pPr>
                      <a:r>
                        <a:rPr lang="en-US" sz="1600" dirty="0"/>
                        <a:t>Restored an app from app version</a:t>
                      </a:r>
                    </a:p>
                    <a:p>
                      <a:pPr marL="285750" indent="-285750">
                        <a:buFont typeface="Arial" panose="020B0604020202020204" pitchFamily="34" charset="0"/>
                        <a:buChar char="•"/>
                      </a:pPr>
                      <a:r>
                        <a:rPr lang="en-US" sz="1600" dirty="0"/>
                        <a:t>Launched app</a:t>
                      </a:r>
                    </a:p>
                    <a:p>
                      <a:pPr marL="285750" indent="-285750">
                        <a:buFont typeface="Arial" panose="020B0604020202020204" pitchFamily="34" charset="0"/>
                        <a:buChar char="•"/>
                      </a:pPr>
                      <a:r>
                        <a:rPr lang="en-US" sz="1600" dirty="0"/>
                        <a:t>Marking app as featured</a:t>
                      </a:r>
                    </a:p>
                    <a:p>
                      <a:pPr marL="285750" indent="-285750">
                        <a:buFont typeface="Arial" panose="020B0604020202020204" pitchFamily="34" charset="0"/>
                        <a:buChar char="•"/>
                      </a:pPr>
                      <a:r>
                        <a:rPr lang="en-US" sz="1600" dirty="0"/>
                        <a:t>Marking app as hero</a:t>
                      </a:r>
                    </a:p>
                    <a:p>
                      <a:pPr marL="285750" indent="-285750">
                        <a:buFont typeface="Arial" panose="020B0604020202020204" pitchFamily="34" charset="0"/>
                        <a:buChar char="•"/>
                      </a:pPr>
                      <a:r>
                        <a:rPr lang="en-US" sz="1600" dirty="0"/>
                        <a:t>Edited app permissions</a:t>
                      </a:r>
                    </a:p>
                    <a:p>
                      <a:pPr marL="285750" indent="-285750">
                        <a:buFont typeface="Arial" panose="020B0604020202020204" pitchFamily="34" charset="0"/>
                        <a:buChar char="•"/>
                      </a:pPr>
                      <a:r>
                        <a:rPr lang="en-US" sz="1600" dirty="0"/>
                        <a:t>Deleted app permissions</a:t>
                      </a:r>
                    </a:p>
                  </a:txBody>
                  <a:tcPr marL="67553" marR="67553" marT="33777" marB="33777"/>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CA416E-B62B-4D0E-884D-4717072C55CF}"/>
              </a:ext>
            </a:extLst>
          </p:cNvPr>
          <p:cNvSpPr>
            <a:spLocks noGrp="1"/>
          </p:cNvSpPr>
          <p:nvPr>
            <p:ph type="title" idx="4294967295"/>
          </p:nvPr>
        </p:nvSpPr>
        <p:spPr>
          <a:xfrm>
            <a:off x="439737" y="341279"/>
            <a:ext cx="8480425" cy="609600"/>
          </a:xfrm>
        </p:spPr>
        <p:txBody>
          <a:bodyPr wrap="square" anchor="t">
            <a:normAutofit/>
          </a:bodyPr>
          <a:lstStyle/>
          <a:p>
            <a:r>
              <a:rPr lang="en-US" sz="2800" dirty="0"/>
              <a:t>Enable Office 365 activity logging</a:t>
            </a:r>
          </a:p>
        </p:txBody>
      </p:sp>
      <p:sp>
        <p:nvSpPr>
          <p:cNvPr id="4" name="Content Placeholder 3">
            <a:extLst>
              <a:ext uri="{FF2B5EF4-FFF2-40B4-BE49-F238E27FC236}">
                <a16:creationId xmlns:a16="http://schemas.microsoft.com/office/drawing/2014/main" id="{712A29DA-7793-42D9-8B75-7B29BEEFE676}"/>
              </a:ext>
            </a:extLst>
          </p:cNvPr>
          <p:cNvSpPr>
            <a:spLocks noGrp="1"/>
          </p:cNvSpPr>
          <p:nvPr>
            <p:ph sz="quarter" idx="4294967295"/>
          </p:nvPr>
        </p:nvSpPr>
        <p:spPr>
          <a:xfrm>
            <a:off x="439737" y="1154146"/>
            <a:ext cx="8264525" cy="3038475"/>
          </a:xfrm>
        </p:spPr>
        <p:txBody>
          <a:bodyPr wrap="square">
            <a:normAutofit/>
          </a:bodyPr>
          <a:lstStyle/>
          <a:p>
            <a:pPr>
              <a:spcAft>
                <a:spcPts val="600"/>
              </a:spcAft>
            </a:pPr>
            <a:r>
              <a:rPr lang="en-US" dirty="0"/>
              <a:t>Must have an Office 365 E3 or greater license</a:t>
            </a:r>
            <a:br>
              <a:rPr lang="en-US" dirty="0"/>
            </a:br>
            <a:endParaRPr lang="en-US" dirty="0"/>
          </a:p>
          <a:p>
            <a:pPr>
              <a:spcAft>
                <a:spcPts val="600"/>
              </a:spcAft>
            </a:pPr>
            <a:r>
              <a:rPr lang="en-US" dirty="0"/>
              <a:t>Must enable at the organization level</a:t>
            </a:r>
          </a:p>
          <a:p>
            <a:pPr lvl="1">
              <a:spcAft>
                <a:spcPts val="600"/>
              </a:spcAft>
            </a:pPr>
            <a:r>
              <a:rPr lang="en-US" sz="1765" dirty="0"/>
              <a:t>Enable-</a:t>
            </a:r>
            <a:r>
              <a:rPr lang="en-US" sz="1765" dirty="0" err="1"/>
              <a:t>OrganizationCustomization</a:t>
            </a:r>
            <a:endParaRPr lang="en-US" sz="1765" dirty="0"/>
          </a:p>
          <a:p>
            <a:pPr lvl="1">
              <a:spcAft>
                <a:spcPts val="600"/>
              </a:spcAft>
            </a:pPr>
            <a:r>
              <a:rPr lang="en-US" sz="1765" dirty="0"/>
              <a:t>Set-</a:t>
            </a:r>
            <a:r>
              <a:rPr lang="en-US" sz="1765" dirty="0" err="1"/>
              <a:t>AdminAuditLogConfig</a:t>
            </a:r>
            <a:r>
              <a:rPr lang="en-US" sz="1765" dirty="0"/>
              <a:t> -</a:t>
            </a:r>
            <a:r>
              <a:rPr lang="en-US" sz="1765" dirty="0" err="1"/>
              <a:t>UnifiedAuditLogIngestionEnabled</a:t>
            </a:r>
            <a:r>
              <a:rPr lang="en-US" sz="1765" dirty="0"/>
              <a:t> $true</a:t>
            </a:r>
          </a:p>
          <a:p>
            <a:pPr>
              <a:spcAft>
                <a:spcPts val="600"/>
              </a:spcAft>
            </a:pPr>
            <a:endParaRPr lang="en-US" dirty="0"/>
          </a:p>
          <a:p>
            <a:pPr>
              <a:spcAft>
                <a:spcPts val="600"/>
              </a:spcAft>
            </a:pPr>
            <a:r>
              <a:rPr lang="en-US" dirty="0"/>
              <a:t>Non service admins need permissions to view</a:t>
            </a:r>
          </a:p>
          <a:p>
            <a:pPr lvl="1">
              <a:spcAft>
                <a:spcPts val="600"/>
              </a:spcAft>
            </a:pPr>
            <a:r>
              <a:rPr lang="en-US" sz="1765" dirty="0"/>
              <a:t>E.g. Add-</a:t>
            </a:r>
            <a:r>
              <a:rPr lang="en-US" sz="1765" dirty="0" err="1"/>
              <a:t>RoleGroupMember</a:t>
            </a:r>
            <a:r>
              <a:rPr lang="en-US" sz="1765" dirty="0"/>
              <a:t> "Compliance Management" -Member user1</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idx="4294967295"/>
          </p:nvPr>
        </p:nvSpPr>
        <p:spPr>
          <a:xfrm>
            <a:off x="287739" y="301860"/>
            <a:ext cx="8264525" cy="498475"/>
          </a:xfrm>
        </p:spPr>
        <p:txBody>
          <a:bodyPr/>
          <a:lstStyle/>
          <a:p>
            <a:r>
              <a:rPr lang="en-US" sz="36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4294967295"/>
          </p:nvPr>
        </p:nvSpPr>
        <p:spPr>
          <a:xfrm>
            <a:off x="357229" y="959320"/>
            <a:ext cx="8264525" cy="1606550"/>
          </a:xfrm>
        </p:spPr>
        <p:txBody>
          <a:bodyPr/>
          <a:lstStyle/>
          <a:p>
            <a:r>
              <a:rPr lang="en-US" sz="1800" dirty="0"/>
              <a:t>An example of alerting that can be implemented is subscribing to Office 365 Security and Compliance Audit Logs </a:t>
            </a:r>
          </a:p>
          <a:p>
            <a:endParaRPr lang="en-US" sz="1800" dirty="0"/>
          </a:p>
          <a:p>
            <a:r>
              <a:rPr lang="en-US" sz="1800" dirty="0"/>
              <a:t>This can be achieved through either a </a:t>
            </a:r>
            <a:r>
              <a:rPr lang="en-US" sz="1800" dirty="0">
                <a:hlinkClick r:id="rId2"/>
              </a:rPr>
              <a:t>webhook</a:t>
            </a:r>
            <a:r>
              <a:rPr lang="en-US" sz="1800" dirty="0"/>
              <a:t> subscription or </a:t>
            </a:r>
            <a:r>
              <a:rPr lang="en-US" sz="1800" dirty="0">
                <a:hlinkClick r:id="rId3"/>
              </a:rPr>
              <a:t>polling</a:t>
            </a:r>
            <a:r>
              <a:rPr lang="en-US" sz="1800" dirty="0"/>
              <a:t> approach. However, by attaching Flow to these alerts, we can provide administrators with more than just email alerts </a:t>
            </a:r>
          </a:p>
        </p:txBody>
      </p:sp>
      <p:sp>
        <p:nvSpPr>
          <p:cNvPr id="4" name="Rectangle 3" descr="Activity Logging Web SVC">
            <a:extLst>
              <a:ext uri="{FF2B5EF4-FFF2-40B4-BE49-F238E27FC236}">
                <a16:creationId xmlns:a16="http://schemas.microsoft.com/office/drawing/2014/main" id="{8EB0114F-34A2-4D4F-82F0-E4E04497C800}"/>
              </a:ext>
            </a:extLst>
          </p:cNvPr>
          <p:cNvSpPr/>
          <p:nvPr/>
        </p:nvSpPr>
        <p:spPr bwMode="auto">
          <a:xfrm>
            <a:off x="578228" y="2946428"/>
            <a:ext cx="2048088" cy="2143284"/>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A17E9A87-829F-4775-A02D-9CBB00F9B6E3}"/>
              </a:ext>
            </a:extLst>
          </p:cNvPr>
          <p:cNvSpPr txBox="1"/>
          <p:nvPr/>
        </p:nvSpPr>
        <p:spPr>
          <a:xfrm>
            <a:off x="610844" y="2969552"/>
            <a:ext cx="1725344" cy="196208"/>
          </a:xfrm>
          <a:prstGeom prst="rect">
            <a:avLst/>
          </a:prstGeom>
          <a:noFill/>
        </p:spPr>
        <p:txBody>
          <a:bodyPr wrap="none" lIns="0" tIns="0" rIns="0" bIns="0" rtlCol="0">
            <a:spAutoFit/>
          </a:bodyPr>
          <a:lstStyle/>
          <a:p>
            <a:pPr algn="l"/>
            <a:r>
              <a:rPr lang="en-US" sz="1275" b="1" dirty="0">
                <a:gradFill>
                  <a:gsLst>
                    <a:gs pos="2917">
                      <a:schemeClr val="tx1"/>
                    </a:gs>
                    <a:gs pos="30000">
                      <a:schemeClr val="tx1"/>
                    </a:gs>
                  </a:gsLst>
                  <a:lin ang="5400000" scaled="0"/>
                </a:gradFill>
              </a:rPr>
              <a:t>Activity Logging Web Svc</a:t>
            </a:r>
          </a:p>
        </p:txBody>
      </p:sp>
      <p:sp>
        <p:nvSpPr>
          <p:cNvPr id="16" name="Cylinder 15">
            <a:extLst>
              <a:ext uri="{FF2B5EF4-FFF2-40B4-BE49-F238E27FC236}">
                <a16:creationId xmlns:a16="http://schemas.microsoft.com/office/drawing/2014/main" id="{C2D367CB-00F1-45C7-97A2-17DD016314E9}"/>
              </a:ext>
            </a:extLst>
          </p:cNvPr>
          <p:cNvSpPr/>
          <p:nvPr/>
        </p:nvSpPr>
        <p:spPr bwMode="auto">
          <a:xfrm>
            <a:off x="819988" y="3228300"/>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solidFill>
                  <a:srgbClr val="000000"/>
                </a:soli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365302" y="4062181"/>
            <a:ext cx="1137872" cy="102753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solidFill>
                  <a:srgbClr val="000000"/>
                </a:solidFill>
                <a:ea typeface="Segoe UI" pitchFamily="34" charset="0"/>
                <a:cs typeface="Segoe UI" pitchFamily="34" charset="0"/>
              </a:rPr>
              <a:t>Power Automate logs</a:t>
            </a:r>
          </a:p>
        </p:txBody>
      </p:sp>
      <p:pic>
        <p:nvPicPr>
          <p:cNvPr id="5" name="Picture 4" descr="Power Automate Graphic">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3599262" y="3326359"/>
            <a:ext cx="1780460" cy="1386704"/>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3921710" y="4726225"/>
            <a:ext cx="1409232" cy="230832"/>
          </a:xfrm>
          <a:prstGeom prst="rect">
            <a:avLst/>
          </a:prstGeom>
          <a:noFill/>
        </p:spPr>
        <p:txBody>
          <a:bodyPr wrap="none" lIns="0" tIns="0" rIns="0" bIns="0" rtlCol="0">
            <a:spAutoFit/>
          </a:bodyPr>
          <a:lstStyle/>
          <a:p>
            <a:pPr defTabSz="342900">
              <a:defRPr/>
            </a:pPr>
            <a:r>
              <a:rPr lang="en-US" sz="1500" dirty="0">
                <a:gradFill>
                  <a:gsLst>
                    <a:gs pos="2917">
                      <a:srgbClr val="1A1A1A"/>
                    </a:gs>
                    <a:gs pos="30000">
                      <a:srgbClr val="1A1A1A"/>
                    </a:gs>
                  </a:gsLst>
                  <a:lin ang="5400000" scaled="0"/>
                </a:gradFill>
                <a:latin typeface="Segoe UI"/>
              </a:rPr>
              <a:t>Power Automate</a:t>
            </a:r>
          </a:p>
        </p:txBody>
      </p:sp>
      <p:pic>
        <p:nvPicPr>
          <p:cNvPr id="11" name="Picture 10" descr="Admit Graphic">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6967723" y="3089829"/>
            <a:ext cx="1000979" cy="1566048"/>
          </a:xfrm>
          <a:prstGeom prst="rect">
            <a:avLst/>
          </a:prstGeom>
        </p:spPr>
      </p:pic>
      <p:sp>
        <p:nvSpPr>
          <p:cNvPr id="7" name="TextBox 6">
            <a:extLst>
              <a:ext uri="{FF2B5EF4-FFF2-40B4-BE49-F238E27FC236}">
                <a16:creationId xmlns:a16="http://schemas.microsoft.com/office/drawing/2014/main" id="{0B4C0BD6-A946-43C1-9309-8AECF63C61D0}"/>
              </a:ext>
            </a:extLst>
          </p:cNvPr>
          <p:cNvSpPr txBox="1"/>
          <p:nvPr/>
        </p:nvSpPr>
        <p:spPr>
          <a:xfrm>
            <a:off x="7220853" y="4610808"/>
            <a:ext cx="557845" cy="230832"/>
          </a:xfrm>
          <a:prstGeom prst="rect">
            <a:avLst/>
          </a:prstGeom>
          <a:noFill/>
        </p:spPr>
        <p:txBody>
          <a:bodyPr wrap="none" lIns="0" tIns="0" rIns="0" bIns="0" rtlCol="0">
            <a:spAutoFit/>
          </a:bodyPr>
          <a:lstStyle/>
          <a:p>
            <a:pPr defTabSz="342900">
              <a:defRPr/>
            </a:pPr>
            <a:r>
              <a:rPr lang="en-US" sz="15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 uri="{C183D7F6-B498-43B3-948B-1728B52AA6E4}">
                <adec:decorative xmlns:adec="http://schemas.microsoft.com/office/drawing/2017/decorative" val="1"/>
              </a:ext>
            </a:extLst>
          </p:cNvPr>
          <p:cNvCxnSpPr>
            <a:cxnSpLocks/>
            <a:stCxn id="5" idx="3"/>
          </p:cNvCxnSpPr>
          <p:nvPr/>
        </p:nvCxnSpPr>
        <p:spPr>
          <a:xfrm>
            <a:off x="5379721" y="4019711"/>
            <a:ext cx="15880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 uri="{C183D7F6-B498-43B3-948B-1728B52AA6E4}">
                <adec:decorative xmlns:adec="http://schemas.microsoft.com/office/drawing/2017/decorative" val="1"/>
              </a:ext>
            </a:extLst>
          </p:cNvPr>
          <p:cNvCxnSpPr>
            <a:cxnSpLocks/>
            <a:stCxn id="4" idx="3"/>
            <a:endCxn id="5" idx="1"/>
          </p:cNvCxnSpPr>
          <p:nvPr/>
        </p:nvCxnSpPr>
        <p:spPr>
          <a:xfrm>
            <a:off x="2626316" y="4018070"/>
            <a:ext cx="972946" cy="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2B0FC14-C8F7-41A5-9492-4B8A3A2B8FE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779900" y="3190982"/>
            <a:ext cx="522906" cy="438437"/>
          </a:xfrm>
          <a:prstGeom prst="rect">
            <a:avLst/>
          </a:prstGeom>
        </p:spPr>
      </p:pic>
      <p:pic>
        <p:nvPicPr>
          <p:cNvPr id="17" name="Graphic 16">
            <a:extLst>
              <a:ext uri="{FF2B5EF4-FFF2-40B4-BE49-F238E27FC236}">
                <a16:creationId xmlns:a16="http://schemas.microsoft.com/office/drawing/2014/main" id="{8C68F669-BAE8-4393-B46E-B691B30FDC4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83647" y="3341457"/>
            <a:ext cx="342900" cy="342900"/>
          </a:xfrm>
          <a:prstGeom prst="rect">
            <a:avLst/>
          </a:prstGeom>
        </p:spPr>
      </p:pic>
    </p:spTree>
    <p:extLst>
      <p:ext uri="{BB962C8B-B14F-4D97-AF65-F5344CB8AC3E}">
        <p14:creationId xmlns:p14="http://schemas.microsoft.com/office/powerpoint/2010/main" val="30634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2095" y="1234603"/>
            <a:ext cx="2840306" cy="1763983"/>
          </a:xfrm>
          <a:prstGeom prst="rect">
            <a:avLst/>
          </a:prstGeom>
          <a:effectLst>
            <a:outerShdw blurRad="241300" dist="165100" dir="5400000" sx="96000" sy="96000" algn="t" rotWithShape="0">
              <a:prstClr val="black">
                <a:alpha val="46000"/>
              </a:prstClr>
            </a:outerShdw>
          </a:effectLst>
        </p:spPr>
      </p:pic>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30368" y="1234603"/>
            <a:ext cx="2748847"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r>
              <a:rPr lang="en-US" sz="2100" dirty="0"/>
              <a:t>Admin reporting and analytics in the Power Platform admin center</a:t>
            </a:r>
            <a:endParaRPr lang="en-US" dirty="0"/>
          </a:p>
        </p:txBody>
      </p:sp>
      <p:pic>
        <p:nvPicPr>
          <p:cNvPr id="20" name="Picture Placeholder 18" descr="Admin Dashboard - Screenshot">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7416" y="1376281"/>
            <a:ext cx="2595890" cy="1476404"/>
          </a:xfrm>
          <a:prstGeom prst="rect">
            <a:avLst/>
          </a:prstGeom>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226198" y="1626080"/>
            <a:ext cx="2808419" cy="1763983"/>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809092" y="3161605"/>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Users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Locations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Capacity</a:t>
            </a:r>
          </a:p>
        </p:txBody>
      </p:sp>
      <p:pic>
        <p:nvPicPr>
          <p:cNvPr id="24" name="Picture 17" descr="Analytics Dashboard - Screenshot">
            <a:extLst>
              <a:ext uri="{FF2B5EF4-FFF2-40B4-BE49-F238E27FC236}">
                <a16:creationId xmlns:a16="http://schemas.microsoft.com/office/drawing/2014/main" id="{C071E56F-3EF9-4AA0-97D8-D4BF7D1DCE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345873" y="1767756"/>
            <a:ext cx="2560743" cy="1476405"/>
          </a:xfrm>
          <a:prstGeom prst="rect">
            <a:avLst/>
          </a:prstGeom>
        </p:spPr>
      </p:pic>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3643561" y="3557621"/>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Service performance</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Error reporting</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App usage</a:t>
            </a:r>
          </a:p>
        </p:txBody>
      </p:sp>
      <p:pic>
        <p:nvPicPr>
          <p:cNvPr id="19" name="Picture 18" descr="Power BI - Screenshot">
            <a:extLst>
              <a:ext uri="{FF2B5EF4-FFF2-40B4-BE49-F238E27FC236}">
                <a16:creationId xmlns:a16="http://schemas.microsoft.com/office/drawing/2014/main" id="{A9F3B719-0D30-44CD-9E27-1C2075E050E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5927407" y="1378964"/>
            <a:ext cx="2556770" cy="1464512"/>
          </a:xfrm>
          <a:prstGeom prst="rect">
            <a:avLst/>
          </a:prstGeom>
        </p:spPr>
      </p:pic>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6300820" y="3161536"/>
            <a:ext cx="2253863"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All up view of what’s being created</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Discover your champions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Trigger automated actions</a:t>
            </a:r>
          </a:p>
        </p:txBody>
      </p:sp>
    </p:spTree>
    <p:extLst>
      <p:ext uri="{BB962C8B-B14F-4D97-AF65-F5344CB8AC3E}">
        <p14:creationId xmlns:p14="http://schemas.microsoft.com/office/powerpoint/2010/main" val="298818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366809" y="171452"/>
            <a:ext cx="8472312" cy="498598"/>
          </a:xfrm>
        </p:spPr>
        <p:txBody>
          <a:bodyPr/>
          <a:lstStyle/>
          <a:p>
            <a:r>
              <a:rPr lang="en-US" sz="3600" dirty="0" err="1"/>
              <a:t>Dataverse</a:t>
            </a:r>
            <a:r>
              <a:rPr lang="en-US" sz="3600" dirty="0"/>
              <a:t>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438150" y="1076623"/>
            <a:ext cx="4781922" cy="2314480"/>
          </a:xfrm>
        </p:spPr>
        <p:txBody>
          <a:bodyPr/>
          <a:lstStyle/>
          <a:p>
            <a:r>
              <a:rPr lang="en-US" dirty="0"/>
              <a:t>Three level configuration</a:t>
            </a:r>
            <a:br>
              <a:rPr lang="en-US" dirty="0"/>
            </a:br>
            <a:endParaRPr lang="en-US" dirty="0"/>
          </a:p>
          <a:p>
            <a:r>
              <a:rPr lang="en-US" dirty="0"/>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5796136" y="1275606"/>
            <a:ext cx="2592288"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6012160" y="2022390"/>
            <a:ext cx="2376264"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6444208" y="2787774"/>
            <a:ext cx="1964362"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3. Field</a:t>
            </a:r>
          </a:p>
        </p:txBody>
      </p:sp>
    </p:spTree>
    <p:extLst>
      <p:ext uri="{BB962C8B-B14F-4D97-AF65-F5344CB8AC3E}">
        <p14:creationId xmlns:p14="http://schemas.microsoft.com/office/powerpoint/2010/main" val="124423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366809" y="171452"/>
            <a:ext cx="8472312" cy="498598"/>
          </a:xfrm>
        </p:spPr>
        <p:txBody>
          <a:bodyPr/>
          <a:lstStyle/>
          <a:p>
            <a:r>
              <a:rPr lang="en-US" sz="3200" dirty="0"/>
              <a:t>Enable </a:t>
            </a:r>
            <a:r>
              <a:rPr lang="en-US" sz="3200" dirty="0" err="1"/>
              <a:t>Dataverse</a:t>
            </a:r>
            <a:r>
              <a:rPr lang="en-US" sz="3200" dirty="0"/>
              <a:t> auditing for the environment</a:t>
            </a:r>
          </a:p>
        </p:txBody>
      </p:sp>
      <p:pic>
        <p:nvPicPr>
          <p:cNvPr id="4" name="Picture 3" descr="Power Platform Admin Center - Screenshot (Product &gt; Screenshot is highlighted)">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539552" y="1275606"/>
            <a:ext cx="4524264" cy="2476056"/>
          </a:xfrm>
          <a:prstGeom prst="rect">
            <a:avLst/>
          </a:prstGeom>
          <a:ln>
            <a:solidFill>
              <a:schemeClr val="tx1"/>
            </a:solidFill>
          </a:ln>
        </p:spPr>
      </p:pic>
      <p:sp>
        <p:nvSpPr>
          <p:cNvPr id="6" name="Arrow: Right 5" descr="Arrow pointing from Power Platform Admin Center Screenshot to Auditing Close Up Screenshot">
            <a:extLst>
              <a:ext uri="{FF2B5EF4-FFF2-40B4-BE49-F238E27FC236}">
                <a16:creationId xmlns:a16="http://schemas.microsoft.com/office/drawing/2014/main" id="{569822FF-37FA-4689-A6F8-EFC3F8442BB0}"/>
              </a:ext>
            </a:extLst>
          </p:cNvPr>
          <p:cNvSpPr/>
          <p:nvPr/>
        </p:nvSpPr>
        <p:spPr bwMode="auto">
          <a:xfrm>
            <a:off x="5141944" y="2160540"/>
            <a:ext cx="1008112" cy="706188"/>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5" name="Picture 4" descr="Auditing Close Up - Screenshot">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6228184" y="1322948"/>
            <a:ext cx="1911448" cy="2381372"/>
          </a:xfrm>
          <a:prstGeom prst="rect">
            <a:avLst/>
          </a:prstGeom>
          <a:ln>
            <a:solidFill>
              <a:schemeClr val="tx1"/>
            </a:solidFill>
          </a:ln>
        </p:spPr>
      </p:pic>
    </p:spTree>
    <p:extLst>
      <p:ext uri="{BB962C8B-B14F-4D97-AF65-F5344CB8AC3E}">
        <p14:creationId xmlns:p14="http://schemas.microsoft.com/office/powerpoint/2010/main" val="307345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366809" y="171452"/>
            <a:ext cx="8472312" cy="498598"/>
          </a:xfrm>
        </p:spPr>
        <p:txBody>
          <a:bodyPr/>
          <a:lstStyle/>
          <a:p>
            <a:r>
              <a:rPr lang="en-US" sz="3600"/>
              <a:t>Enable for Entity and Field</a:t>
            </a:r>
          </a:p>
        </p:txBody>
      </p:sp>
      <p:sp>
        <p:nvSpPr>
          <p:cNvPr id="6" name="Rectangle 5">
            <a:extLst>
              <a:ext uri="{FF2B5EF4-FFF2-40B4-BE49-F238E27FC236}">
                <a16:creationId xmlns:a16="http://schemas.microsoft.com/office/drawing/2014/main" id="{5068A83D-740E-4DFF-8184-E3F209D6CC52}"/>
              </a:ext>
            </a:extLst>
          </p:cNvPr>
          <p:cNvSpPr/>
          <p:nvPr/>
        </p:nvSpPr>
        <p:spPr bwMode="auto">
          <a:xfrm>
            <a:off x="389846" y="1419622"/>
            <a:ext cx="3744416" cy="432048"/>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a:solidFill>
                  <a:srgbClr val="000000"/>
                </a:solidFill>
              </a:rPr>
              <a:t>Entity Level</a:t>
            </a:r>
          </a:p>
        </p:txBody>
      </p:sp>
      <p:pic>
        <p:nvPicPr>
          <p:cNvPr id="4" name="Picture 3" descr="Entity Level, Auditing - Screenshot">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366809" y="1892265"/>
            <a:ext cx="4061175" cy="1207072"/>
          </a:xfrm>
          <a:prstGeom prst="rect">
            <a:avLst/>
          </a:prstGeom>
          <a:ln>
            <a:solidFill>
              <a:schemeClr val="tx1"/>
            </a:solidFill>
          </a:ln>
        </p:spPr>
      </p:pic>
      <p:sp>
        <p:nvSpPr>
          <p:cNvPr id="7" name="Rectangle 6">
            <a:extLst>
              <a:ext uri="{FF2B5EF4-FFF2-40B4-BE49-F238E27FC236}">
                <a16:creationId xmlns:a16="http://schemas.microsoft.com/office/drawing/2014/main" id="{34665534-C20E-45B5-9B24-9706E5F67DDC}"/>
              </a:ext>
            </a:extLst>
          </p:cNvPr>
          <p:cNvSpPr/>
          <p:nvPr/>
        </p:nvSpPr>
        <p:spPr bwMode="auto">
          <a:xfrm>
            <a:off x="4716016" y="1419622"/>
            <a:ext cx="3744416" cy="432048"/>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a:solidFill>
                  <a:srgbClr val="000000"/>
                </a:solidFill>
              </a:rPr>
              <a:t>Field Level</a:t>
            </a:r>
          </a:p>
        </p:txBody>
      </p:sp>
      <p:pic>
        <p:nvPicPr>
          <p:cNvPr id="5" name="Picture 4" descr="Field Level Security - Screenshot">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4716016" y="1810087"/>
            <a:ext cx="3805061" cy="1481744"/>
          </a:xfrm>
          <a:prstGeom prst="rect">
            <a:avLst/>
          </a:prstGeom>
          <a:ln>
            <a:solidFill>
              <a:schemeClr val="tx1"/>
            </a:solidFill>
          </a:ln>
        </p:spPr>
      </p:pic>
    </p:spTree>
    <p:extLst>
      <p:ext uri="{BB962C8B-B14F-4D97-AF65-F5344CB8AC3E}">
        <p14:creationId xmlns:p14="http://schemas.microsoft.com/office/powerpoint/2010/main" val="622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790429"/>
            <a:ext cx="8371083" cy="1218795"/>
          </a:xfrm>
        </p:spPr>
        <p:txBody>
          <a:bodyPr anchor="ctr"/>
          <a:lstStyle/>
          <a:p>
            <a:pPr algn="ctr"/>
            <a:r>
              <a:rPr lang="en-US" dirty="0"/>
              <a:t>What about planned &amp; unplanned platform changes/incidents?</a:t>
            </a:r>
            <a:endParaRPr lang="en-US" u="sng" dirty="0"/>
          </a:p>
        </p:txBody>
      </p:sp>
    </p:spTree>
    <p:extLst>
      <p:ext uri="{BB962C8B-B14F-4D97-AF65-F5344CB8AC3E}">
        <p14:creationId xmlns:p14="http://schemas.microsoft.com/office/powerpoint/2010/main" val="147598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B9A-63A4-4F57-929E-9CE02EC5F49F}"/>
              </a:ext>
            </a:extLst>
          </p:cNvPr>
          <p:cNvSpPr>
            <a:spLocks noGrp="1"/>
          </p:cNvSpPr>
          <p:nvPr>
            <p:ph type="title"/>
          </p:nvPr>
        </p:nvSpPr>
        <p:spPr>
          <a:xfrm>
            <a:off x="366809" y="171452"/>
            <a:ext cx="8472312" cy="498598"/>
          </a:xfrm>
        </p:spPr>
        <p:txBody>
          <a:bodyPr/>
          <a:lstStyle/>
          <a:p>
            <a:r>
              <a:rPr lang="en-US" sz="3600"/>
              <a:t>Monitoring platform status and updates</a:t>
            </a:r>
          </a:p>
        </p:txBody>
      </p:sp>
      <p:sp>
        <p:nvSpPr>
          <p:cNvPr id="6" name="Rectangle 5">
            <a:extLst>
              <a:ext uri="{FF2B5EF4-FFF2-40B4-BE49-F238E27FC236}">
                <a16:creationId xmlns:a16="http://schemas.microsoft.com/office/drawing/2014/main" id="{5146A57E-08A3-4451-A1A1-E846B5CA871B}"/>
              </a:ext>
            </a:extLst>
          </p:cNvPr>
          <p:cNvSpPr/>
          <p:nvPr/>
        </p:nvSpPr>
        <p:spPr bwMode="auto">
          <a:xfrm>
            <a:off x="323528" y="1131590"/>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Power Apps</a:t>
            </a:r>
            <a:br>
              <a:rPr lang="en-US" dirty="0">
                <a:solidFill>
                  <a:srgbClr val="000000"/>
                </a:solidFill>
              </a:rPr>
            </a:br>
            <a:r>
              <a:rPr lang="en-US" dirty="0">
                <a:solidFill>
                  <a:srgbClr val="000000"/>
                </a:solidFill>
              </a:rPr>
              <a:t>Support</a:t>
            </a:r>
          </a:p>
        </p:txBody>
      </p:sp>
      <p:sp>
        <p:nvSpPr>
          <p:cNvPr id="7" name="Rectangle 6">
            <a:extLst>
              <a:ext uri="{FF2B5EF4-FFF2-40B4-BE49-F238E27FC236}">
                <a16:creationId xmlns:a16="http://schemas.microsoft.com/office/drawing/2014/main" id="{279F5981-55CE-4399-AF8B-F288B47C2358}"/>
              </a:ext>
            </a:extLst>
          </p:cNvPr>
          <p:cNvSpPr/>
          <p:nvPr/>
        </p:nvSpPr>
        <p:spPr bwMode="auto">
          <a:xfrm>
            <a:off x="323528" y="2283718"/>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Power Automate</a:t>
            </a:r>
            <a:br>
              <a:rPr lang="en-US" dirty="0">
                <a:solidFill>
                  <a:srgbClr val="000000"/>
                </a:solidFill>
              </a:rPr>
            </a:br>
            <a:r>
              <a:rPr lang="en-US" dirty="0">
                <a:solidFill>
                  <a:srgbClr val="000000"/>
                </a:solidFill>
              </a:rPr>
              <a:t>Support</a:t>
            </a:r>
          </a:p>
        </p:txBody>
      </p:sp>
      <p:sp>
        <p:nvSpPr>
          <p:cNvPr id="8" name="Rectangle 7">
            <a:extLst>
              <a:ext uri="{FF2B5EF4-FFF2-40B4-BE49-F238E27FC236}">
                <a16:creationId xmlns:a16="http://schemas.microsoft.com/office/drawing/2014/main" id="{ECDAB188-FF38-4791-9DB2-CFAA588F7B21}"/>
              </a:ext>
            </a:extLst>
          </p:cNvPr>
          <p:cNvSpPr/>
          <p:nvPr/>
        </p:nvSpPr>
        <p:spPr bwMode="auto">
          <a:xfrm>
            <a:off x="323528" y="3435846"/>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Service Health Dashboard and Message Center </a:t>
            </a:r>
          </a:p>
        </p:txBody>
      </p:sp>
      <p:pic>
        <p:nvPicPr>
          <p:cNvPr id="11" name="Picture 10" descr="PowerApps Support - Screenshot">
            <a:extLst>
              <a:ext uri="{FF2B5EF4-FFF2-40B4-BE49-F238E27FC236}">
                <a16:creationId xmlns:a16="http://schemas.microsoft.com/office/drawing/2014/main" id="{AB4B8B5A-CC8D-4CF1-8C72-A0CA500B902E}"/>
              </a:ext>
            </a:extLst>
          </p:cNvPr>
          <p:cNvPicPr>
            <a:picLocks noChangeAspect="1"/>
          </p:cNvPicPr>
          <p:nvPr/>
        </p:nvPicPr>
        <p:blipFill>
          <a:blip r:embed="rId2"/>
          <a:stretch>
            <a:fillRect/>
          </a:stretch>
        </p:blipFill>
        <p:spPr>
          <a:xfrm>
            <a:off x="2915816" y="1062233"/>
            <a:ext cx="4032448" cy="949171"/>
          </a:xfrm>
          <a:prstGeom prst="rect">
            <a:avLst/>
          </a:prstGeom>
        </p:spPr>
      </p:pic>
      <p:sp>
        <p:nvSpPr>
          <p:cNvPr id="12" name="Rectangle 11">
            <a:extLst>
              <a:ext uri="{FF2B5EF4-FFF2-40B4-BE49-F238E27FC236}">
                <a16:creationId xmlns:a16="http://schemas.microsoft.com/office/drawing/2014/main" id="{E394E1B9-C492-4F07-A60D-B79DA36DAE3D}"/>
              </a:ext>
            </a:extLst>
          </p:cNvPr>
          <p:cNvSpPr/>
          <p:nvPr/>
        </p:nvSpPr>
        <p:spPr>
          <a:xfrm>
            <a:off x="3995936" y="1347225"/>
            <a:ext cx="2878160" cy="276999"/>
          </a:xfrm>
          <a:prstGeom prst="rect">
            <a:avLst/>
          </a:prstGeom>
        </p:spPr>
        <p:txBody>
          <a:bodyPr wrap="none">
            <a:spAutoFit/>
          </a:bodyPr>
          <a:lstStyle/>
          <a:p>
            <a:r>
              <a:rPr lang="en-US" sz="1200">
                <a:solidFill>
                  <a:schemeClr val="bg1"/>
                </a:solidFill>
              </a:rPr>
              <a:t>powerapps.microsoft.com/</a:t>
            </a:r>
            <a:r>
              <a:rPr lang="en-US" sz="1200" err="1">
                <a:solidFill>
                  <a:schemeClr val="bg1"/>
                </a:solidFill>
              </a:rPr>
              <a:t>en</a:t>
            </a:r>
            <a:r>
              <a:rPr lang="en-US" sz="1200">
                <a:solidFill>
                  <a:schemeClr val="bg1"/>
                </a:solidFill>
              </a:rPr>
              <a:t>-us/support/</a:t>
            </a:r>
          </a:p>
        </p:txBody>
      </p:sp>
      <p:pic>
        <p:nvPicPr>
          <p:cNvPr id="9" name="Picture 8" descr="Flow support - Screenshot">
            <a:extLst>
              <a:ext uri="{FF2B5EF4-FFF2-40B4-BE49-F238E27FC236}">
                <a16:creationId xmlns:a16="http://schemas.microsoft.com/office/drawing/2014/main" id="{1C6246D2-3D0D-4C30-AF0C-11935EF45D6B}"/>
              </a:ext>
            </a:extLst>
          </p:cNvPr>
          <p:cNvPicPr>
            <a:picLocks noChangeAspect="1"/>
          </p:cNvPicPr>
          <p:nvPr/>
        </p:nvPicPr>
        <p:blipFill>
          <a:blip r:embed="rId3"/>
          <a:stretch>
            <a:fillRect/>
          </a:stretch>
        </p:blipFill>
        <p:spPr>
          <a:xfrm>
            <a:off x="2915816" y="2211711"/>
            <a:ext cx="4032448" cy="1059758"/>
          </a:xfrm>
          <a:prstGeom prst="rect">
            <a:avLst/>
          </a:prstGeom>
        </p:spPr>
      </p:pic>
      <p:sp>
        <p:nvSpPr>
          <p:cNvPr id="10" name="Rectangle 9">
            <a:extLst>
              <a:ext uri="{FF2B5EF4-FFF2-40B4-BE49-F238E27FC236}">
                <a16:creationId xmlns:a16="http://schemas.microsoft.com/office/drawing/2014/main" id="{DFE93CC9-7BC2-45BA-ADC9-EF89CB3F7112}"/>
              </a:ext>
            </a:extLst>
          </p:cNvPr>
          <p:cNvSpPr/>
          <p:nvPr/>
        </p:nvSpPr>
        <p:spPr>
          <a:xfrm>
            <a:off x="4211960" y="2264345"/>
            <a:ext cx="2793009" cy="307777"/>
          </a:xfrm>
          <a:prstGeom prst="rect">
            <a:avLst/>
          </a:prstGeom>
        </p:spPr>
        <p:txBody>
          <a:bodyPr wrap="none">
            <a:spAutoFit/>
          </a:bodyPr>
          <a:lstStyle/>
          <a:p>
            <a:r>
              <a:rPr lang="en-US" sz="1400" dirty="0">
                <a:solidFill>
                  <a:schemeClr val="bg1"/>
                </a:solidFill>
              </a:rPr>
              <a:t>flow.microsoft.com/</a:t>
            </a:r>
            <a:r>
              <a:rPr lang="en-US" sz="1400" dirty="0" err="1">
                <a:solidFill>
                  <a:schemeClr val="bg1"/>
                </a:solidFill>
              </a:rPr>
              <a:t>en</a:t>
            </a:r>
            <a:r>
              <a:rPr lang="en-US" sz="1400" dirty="0">
                <a:solidFill>
                  <a:schemeClr val="bg1"/>
                </a:solidFill>
              </a:rPr>
              <a:t>-us/support/</a:t>
            </a:r>
          </a:p>
        </p:txBody>
      </p:sp>
      <p:sp>
        <p:nvSpPr>
          <p:cNvPr id="13" name="TextBox 12">
            <a:extLst>
              <a:ext uri="{FF2B5EF4-FFF2-40B4-BE49-F238E27FC236}">
                <a16:creationId xmlns:a16="http://schemas.microsoft.com/office/drawing/2014/main" id="{748C31A0-9C50-45AC-AFF5-866F15167270}"/>
              </a:ext>
            </a:extLst>
          </p:cNvPr>
          <p:cNvSpPr txBox="1"/>
          <p:nvPr/>
        </p:nvSpPr>
        <p:spPr>
          <a:xfrm>
            <a:off x="2915816" y="3468945"/>
            <a:ext cx="5976664" cy="830997"/>
          </a:xfrm>
          <a:prstGeom prst="rect">
            <a:avLst/>
          </a:prstGeom>
          <a:noFill/>
        </p:spPr>
        <p:txBody>
          <a:bodyPr wrap="square" lIns="0" tIns="0" rIns="0" bIns="0" rtlCol="0">
            <a:spAutoFit/>
          </a:bodyPr>
          <a:lstStyle/>
          <a:p>
            <a:r>
              <a:rPr lang="en-US" dirty="0"/>
              <a:t>Work done to maintain, and update Dynamics 365 services are communicated here, non-dynamics Power Apps and Power Automate messages will be here in the future</a:t>
            </a:r>
            <a:endParaRPr lang="en-US" sz="3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1462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8" y="129173"/>
            <a:ext cx="8472313" cy="332399"/>
          </a:xfrm>
        </p:spPr>
        <p:txBody>
          <a:bodyPr/>
          <a:lstStyle/>
          <a:p>
            <a:r>
              <a:rPr lang="en-US" sz="2400" dirty="0">
                <a:solidFill>
                  <a:schemeClr val="tx1"/>
                </a:solidFill>
              </a:rPr>
              <a:t>Service Health Dashboard &amp; Message Center</a:t>
            </a:r>
          </a:p>
        </p:txBody>
      </p:sp>
      <p:sp>
        <p:nvSpPr>
          <p:cNvPr id="6" name="Text Placeholder 5">
            <a:extLst>
              <a:ext uri="{C183D7F6-B498-43B3-948B-1728B52AA6E4}">
                <adec:decorative xmlns:adec="http://schemas.microsoft.com/office/drawing/2017/decorative" val="1"/>
              </a:ext>
            </a:extLst>
          </p:cNvPr>
          <p:cNvSpPr>
            <a:spLocks noGrp="1"/>
          </p:cNvSpPr>
          <p:nvPr>
            <p:ph idx="1"/>
          </p:nvPr>
        </p:nvSpPr>
        <p:spPr/>
        <p:txBody>
          <a:bodyPr/>
          <a:lstStyle/>
          <a:p>
            <a:endParaRPr lang="en-US" sz="825" dirty="0"/>
          </a:p>
          <a:p>
            <a:pPr fontAlgn="base"/>
            <a:endParaRPr lang="en-US" sz="1350" b="1" dirty="0"/>
          </a:p>
          <a:p>
            <a:pPr fontAlgn="base"/>
            <a:endParaRPr lang="en-US" sz="1350" dirty="0"/>
          </a:p>
          <a:p>
            <a:pPr fontAlgn="base"/>
            <a:endParaRPr lang="en-US" sz="1350" dirty="0"/>
          </a:p>
          <a:p>
            <a:pPr fontAlgn="base"/>
            <a:endParaRPr lang="en-US" sz="1350" dirty="0"/>
          </a:p>
          <a:p>
            <a:pPr fontAlgn="base"/>
            <a:endParaRPr lang="en-US" sz="1350" dirty="0"/>
          </a:p>
          <a:p>
            <a:pPr fontAlgn="base"/>
            <a:endParaRPr lang="en-US" sz="1350" dirty="0"/>
          </a:p>
        </p:txBody>
      </p:sp>
      <p:sp>
        <p:nvSpPr>
          <p:cNvPr id="12" name="TextBox 11">
            <a:extLst>
              <a:ext uri="{FF2B5EF4-FFF2-40B4-BE49-F238E27FC236}">
                <a16:creationId xmlns:a16="http://schemas.microsoft.com/office/drawing/2014/main" id="{0EB4FB94-EB03-497A-BB15-0DA5E2AB4F1F}"/>
              </a:ext>
            </a:extLst>
          </p:cNvPr>
          <p:cNvSpPr txBox="1"/>
          <p:nvPr/>
        </p:nvSpPr>
        <p:spPr>
          <a:xfrm>
            <a:off x="450957" y="583244"/>
            <a:ext cx="5194193" cy="5357300"/>
          </a:xfrm>
          <a:prstGeom prst="rect">
            <a:avLst/>
          </a:prstGeom>
          <a:noFill/>
        </p:spPr>
        <p:txBody>
          <a:bodyPr wrap="square" lIns="0" tIns="0" rIns="0" bIns="0" rtlCol="0">
            <a:spAutoFit/>
          </a:bodyPr>
          <a:lstStyle/>
          <a:p>
            <a:r>
              <a:rPr lang="en-US" sz="1100" dirty="0"/>
              <a:t>Microsoft regularly communicates work done to maintain and update Dynamics 365 services to ensure security, performance, and availability, and to provide new features and functionality. </a:t>
            </a:r>
          </a:p>
          <a:p>
            <a:endParaRPr lang="en-US" sz="1100" dirty="0"/>
          </a:p>
          <a:p>
            <a:r>
              <a:rPr lang="en-US" sz="1100" dirty="0"/>
              <a:t>Microsoft also communicates details of service incidents including the potential user experience, the start and end time of the incident, and any workaround that may be available.</a:t>
            </a:r>
            <a:r>
              <a:rPr lang="en-US" sz="863" dirty="0"/>
              <a:t>.   </a:t>
            </a:r>
          </a:p>
          <a:p>
            <a:endParaRPr lang="en-US" sz="863" dirty="0"/>
          </a:p>
          <a:p>
            <a:r>
              <a:rPr lang="en-US" sz="1000" dirty="0"/>
              <a:t>The </a:t>
            </a:r>
            <a:r>
              <a:rPr lang="en-US" sz="1000" dirty="0">
                <a:solidFill>
                  <a:srgbClr val="0070C0"/>
                </a:solidFill>
              </a:rPr>
              <a:t>Service health dashboard </a:t>
            </a:r>
            <a:r>
              <a:rPr lang="en-US" sz="1000" dirty="0"/>
              <a:t>is used to communicate service incident information throughout the duration of the event.  This would include the following issue statuses:</a:t>
            </a:r>
          </a:p>
          <a:p>
            <a:endParaRPr lang="en-US" sz="1000" dirty="0"/>
          </a:p>
          <a:p>
            <a:pPr marL="128588" indent="-128588">
              <a:buFont typeface="Arial" panose="020B0604020202020204" pitchFamily="34" charset="0"/>
              <a:buChar char="•"/>
            </a:pPr>
            <a:r>
              <a:rPr lang="en-US" sz="1000" b="1" i="1" dirty="0"/>
              <a:t>Investigating</a:t>
            </a:r>
            <a:r>
              <a:rPr lang="en-US" sz="1000" dirty="0"/>
              <a:t> – Microsoft is investigating an event to determine the customer impact.</a:t>
            </a:r>
          </a:p>
          <a:p>
            <a:pPr marL="128588" indent="-128588">
              <a:buFont typeface="Arial" panose="020B0604020202020204" pitchFamily="34" charset="0"/>
              <a:buChar char="•"/>
            </a:pPr>
            <a:r>
              <a:rPr lang="en-US" sz="1000" b="1" i="1" dirty="0"/>
              <a:t>Service Degradation/Service Interruption- </a:t>
            </a:r>
            <a:r>
              <a:rPr lang="en-US" sz="1000" dirty="0"/>
              <a:t>Microsoft has confirmed services are being impacted and is taking immediate action to understand the failure and steps required to restore service.  </a:t>
            </a:r>
          </a:p>
          <a:p>
            <a:pPr marL="128588" indent="-128588">
              <a:buFont typeface="Arial" panose="020B0604020202020204" pitchFamily="34" charset="0"/>
              <a:buChar char="•"/>
            </a:pPr>
            <a:r>
              <a:rPr lang="en-US" sz="1000" b="1" i="1" dirty="0"/>
              <a:t>Restoring Service </a:t>
            </a:r>
            <a:r>
              <a:rPr lang="en-US" sz="1000" dirty="0"/>
              <a:t>- Cause of the incident has been identified and mitigation steps are in progress.</a:t>
            </a:r>
          </a:p>
          <a:p>
            <a:pPr marL="128588" indent="-128588">
              <a:buFont typeface="Arial" panose="020B0604020202020204" pitchFamily="34" charset="0"/>
              <a:buChar char="•"/>
            </a:pPr>
            <a:r>
              <a:rPr lang="en-US" sz="1000" b="1" i="1" dirty="0"/>
              <a:t>Extended Recovery </a:t>
            </a:r>
            <a:r>
              <a:rPr lang="en-US" sz="1000" dirty="0"/>
              <a:t>- Services are restored but may be slower than usual. </a:t>
            </a:r>
          </a:p>
          <a:p>
            <a:pPr marL="128588" indent="-128588">
              <a:buFont typeface="Arial" panose="020B0604020202020204" pitchFamily="34" charset="0"/>
              <a:buChar char="•"/>
            </a:pPr>
            <a:r>
              <a:rPr lang="en-US" sz="1000" b="1" i="1" dirty="0"/>
              <a:t>False Positive </a:t>
            </a:r>
            <a:r>
              <a:rPr lang="en-US" sz="1000" dirty="0"/>
              <a:t>- Microsoft has confirmed that there was no customer impact</a:t>
            </a:r>
          </a:p>
          <a:p>
            <a:br>
              <a:rPr lang="en-US" sz="1000" dirty="0"/>
            </a:br>
            <a:r>
              <a:rPr lang="en-US" sz="1000" dirty="0"/>
              <a:t>The </a:t>
            </a:r>
            <a:r>
              <a:rPr lang="en-US" sz="1000" dirty="0">
                <a:solidFill>
                  <a:srgbClr val="0070C0"/>
                </a:solidFill>
              </a:rPr>
              <a:t>Message center </a:t>
            </a:r>
            <a:r>
              <a:rPr lang="en-US" sz="1000" dirty="0"/>
              <a:t>is used for Proactive communications to inform our customers of any of the following scenarios:</a:t>
            </a:r>
            <a:br>
              <a:rPr lang="en-US" sz="1000" dirty="0"/>
            </a:br>
            <a:endParaRPr lang="en-US" sz="1000" dirty="0"/>
          </a:p>
          <a:p>
            <a:pPr marL="128588" indent="-128588">
              <a:buFont typeface="Arial" panose="020B0604020202020204" pitchFamily="34" charset="0"/>
              <a:buChar char="•"/>
            </a:pPr>
            <a:r>
              <a:rPr lang="en-US" sz="1000" dirty="0"/>
              <a:t>Deployments (Releases)</a:t>
            </a:r>
          </a:p>
          <a:p>
            <a:pPr marL="128588" indent="-128588">
              <a:buFont typeface="Arial" panose="020B0604020202020204" pitchFamily="34" charset="0"/>
              <a:buChar char="•"/>
            </a:pPr>
            <a:r>
              <a:rPr lang="en-US" sz="1000" dirty="0"/>
              <a:t>Maintenance</a:t>
            </a:r>
          </a:p>
          <a:p>
            <a:pPr marL="128588" indent="-128588">
              <a:buFont typeface="Arial" panose="020B0604020202020204" pitchFamily="34" charset="0"/>
              <a:buChar char="•"/>
            </a:pPr>
            <a:r>
              <a:rPr lang="en-US" sz="1000" dirty="0"/>
              <a:t>Customer Action Needed</a:t>
            </a:r>
          </a:p>
          <a:p>
            <a:pPr marL="128588" indent="-128588">
              <a:buFont typeface="Arial" panose="020B0604020202020204" pitchFamily="34" charset="0"/>
              <a:buChar char="•"/>
            </a:pPr>
            <a:r>
              <a:rPr lang="en-US" sz="1000" dirty="0"/>
              <a:t>Monthly Updates</a:t>
            </a:r>
          </a:p>
          <a:p>
            <a:pPr marL="128588" indent="-128588">
              <a:buFont typeface="Arial" panose="020B0604020202020204" pitchFamily="34" charset="0"/>
              <a:buChar char="•"/>
            </a:pPr>
            <a:r>
              <a:rPr lang="en-US" sz="1000" dirty="0"/>
              <a:t>Service Changes</a:t>
            </a:r>
          </a:p>
          <a:p>
            <a:pPr marL="128588" indent="-128588">
              <a:buFont typeface="Arial" panose="020B0604020202020204" pitchFamily="34" charset="0"/>
              <a:buChar char="•"/>
            </a:pPr>
            <a:r>
              <a:rPr lang="en-US" sz="1000" dirty="0"/>
              <a:t>Deprecation of Functionality</a:t>
            </a:r>
          </a:p>
          <a:p>
            <a:br>
              <a:rPr lang="en-US" sz="750" dirty="0"/>
            </a:br>
            <a:endParaRPr lang="en-US" sz="750" dirty="0"/>
          </a:p>
          <a:p>
            <a:endParaRPr lang="en-US" sz="750" dirty="0"/>
          </a:p>
          <a:p>
            <a:pPr algn="l"/>
            <a:br>
              <a:rPr lang="en-US" sz="1500" dirty="0">
                <a:gradFill>
                  <a:gsLst>
                    <a:gs pos="2917">
                      <a:schemeClr val="tx1"/>
                    </a:gs>
                    <a:gs pos="30000">
                      <a:schemeClr val="tx1"/>
                    </a:gs>
                  </a:gsLst>
                  <a:lin ang="5400000" scaled="0"/>
                </a:gradFill>
              </a:rPr>
            </a:br>
            <a:endParaRPr lang="en-US" sz="15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2F24AD7-3060-410C-8046-23D886221351}"/>
              </a:ext>
            </a:extLst>
          </p:cNvPr>
          <p:cNvSpPr txBox="1"/>
          <p:nvPr/>
        </p:nvSpPr>
        <p:spPr>
          <a:xfrm>
            <a:off x="6326947" y="763907"/>
            <a:ext cx="2450244" cy="115416"/>
          </a:xfrm>
          <a:prstGeom prst="rect">
            <a:avLst/>
          </a:prstGeom>
          <a:noFill/>
        </p:spPr>
        <p:txBody>
          <a:bodyPr wrap="square" lIns="0" tIns="0" rIns="0" bIns="0" rtlCol="0">
            <a:spAutoFit/>
          </a:bodyPr>
          <a:lstStyle/>
          <a:p>
            <a:pPr algn="l"/>
            <a:r>
              <a:rPr lang="en-US" sz="750" dirty="0">
                <a:solidFill>
                  <a:srgbClr val="0070C0"/>
                </a:solidFill>
              </a:rPr>
              <a:t>Service Health Dashboard – Service Restored </a:t>
            </a:r>
            <a:endParaRPr lang="en-US" sz="1500" dirty="0">
              <a:solidFill>
                <a:srgbClr val="0070C0"/>
              </a:solidFill>
            </a:endParaRPr>
          </a:p>
        </p:txBody>
      </p:sp>
      <p:pic>
        <p:nvPicPr>
          <p:cNvPr id="11" name="Picture 10" descr="Service Health Dashboard - Screenshot">
            <a:extLst>
              <a:ext uri="{FF2B5EF4-FFF2-40B4-BE49-F238E27FC236}">
                <a16:creationId xmlns:a16="http://schemas.microsoft.com/office/drawing/2014/main" id="{C681D81F-5CB0-4754-BC70-AA9028182776}"/>
              </a:ext>
            </a:extLst>
          </p:cNvPr>
          <p:cNvPicPr>
            <a:picLocks noChangeAspect="1"/>
          </p:cNvPicPr>
          <p:nvPr/>
        </p:nvPicPr>
        <p:blipFill>
          <a:blip r:embed="rId3"/>
          <a:stretch>
            <a:fillRect/>
          </a:stretch>
        </p:blipFill>
        <p:spPr>
          <a:xfrm>
            <a:off x="6326947" y="954364"/>
            <a:ext cx="2588167" cy="2035776"/>
          </a:xfrm>
          <a:prstGeom prst="rect">
            <a:avLst/>
          </a:prstGeom>
          <a:ln>
            <a:solidFill>
              <a:schemeClr val="accent1">
                <a:lumMod val="10000"/>
              </a:schemeClr>
            </a:solidFill>
          </a:ln>
        </p:spPr>
      </p:pic>
      <p:sp>
        <p:nvSpPr>
          <p:cNvPr id="13" name="TextBox 12">
            <a:extLst>
              <a:ext uri="{FF2B5EF4-FFF2-40B4-BE49-F238E27FC236}">
                <a16:creationId xmlns:a16="http://schemas.microsoft.com/office/drawing/2014/main" id="{95477F25-7B75-47BE-8781-0E8649FDE61C}"/>
              </a:ext>
            </a:extLst>
          </p:cNvPr>
          <p:cNvSpPr txBox="1"/>
          <p:nvPr/>
        </p:nvSpPr>
        <p:spPr>
          <a:xfrm>
            <a:off x="6326947" y="3111812"/>
            <a:ext cx="2450244" cy="115416"/>
          </a:xfrm>
          <a:prstGeom prst="rect">
            <a:avLst/>
          </a:prstGeom>
          <a:noFill/>
        </p:spPr>
        <p:txBody>
          <a:bodyPr wrap="square" lIns="0" tIns="0" rIns="0" bIns="0" rtlCol="0">
            <a:spAutoFit/>
          </a:bodyPr>
          <a:lstStyle/>
          <a:p>
            <a:pPr algn="l"/>
            <a:r>
              <a:rPr lang="en-US" sz="750" dirty="0">
                <a:solidFill>
                  <a:srgbClr val="0070C0"/>
                </a:solidFill>
              </a:rPr>
              <a:t>Message Center – Maintenance</a:t>
            </a:r>
            <a:endParaRPr lang="en-US" sz="1500" dirty="0">
              <a:solidFill>
                <a:srgbClr val="0070C0"/>
              </a:solidFill>
            </a:endParaRPr>
          </a:p>
        </p:txBody>
      </p:sp>
      <p:pic>
        <p:nvPicPr>
          <p:cNvPr id="10" name="Picture 9" descr="Message Center - Screenshot">
            <a:extLst>
              <a:ext uri="{FF2B5EF4-FFF2-40B4-BE49-F238E27FC236}">
                <a16:creationId xmlns:a16="http://schemas.microsoft.com/office/drawing/2014/main" id="{35BF2B63-9FAF-4638-899D-D961A6427A52}"/>
              </a:ext>
            </a:extLst>
          </p:cNvPr>
          <p:cNvPicPr/>
          <p:nvPr/>
        </p:nvPicPr>
        <p:blipFill>
          <a:blip r:embed="rId4"/>
          <a:stretch>
            <a:fillRect/>
          </a:stretch>
        </p:blipFill>
        <p:spPr>
          <a:xfrm>
            <a:off x="6326947" y="3261894"/>
            <a:ext cx="2450244" cy="1829554"/>
          </a:xfrm>
          <a:prstGeom prst="rect">
            <a:avLst/>
          </a:prstGeom>
          <a:ln>
            <a:solidFill>
              <a:schemeClr val="accent1">
                <a:lumMod val="10000"/>
              </a:schemeClr>
            </a:solidFill>
          </a:ln>
        </p:spPr>
      </p:pic>
    </p:spTree>
    <p:extLst>
      <p:ext uri="{BB962C8B-B14F-4D97-AF65-F5344CB8AC3E}">
        <p14:creationId xmlns:p14="http://schemas.microsoft.com/office/powerpoint/2010/main" val="1810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Review</a:t>
            </a:r>
          </a:p>
        </p:txBody>
      </p:sp>
      <p:sp>
        <p:nvSpPr>
          <p:cNvPr id="14" name="Text Placeholder 13">
            <a:extLst>
              <a:ext uri="{FF2B5EF4-FFF2-40B4-BE49-F238E27FC236}">
                <a16:creationId xmlns:a16="http://schemas.microsoft.com/office/drawing/2014/main" id="{B48F6742-7D9F-4D9D-94D0-A51D7A891693}"/>
              </a:ext>
            </a:extLst>
          </p:cNvPr>
          <p:cNvSpPr>
            <a:spLocks noGrp="1"/>
          </p:cNvSpPr>
          <p:nvPr>
            <p:ph type="body" sz="quarter" idx="10"/>
          </p:nvPr>
        </p:nvSpPr>
        <p:spPr>
          <a:xfrm>
            <a:off x="438150" y="1076623"/>
            <a:ext cx="8263890" cy="2882328"/>
          </a:xfrm>
        </p:spPr>
        <p:txBody>
          <a:bodyPr/>
          <a:lstStyle/>
          <a:p>
            <a:pPr marL="0" indent="0">
              <a:buNone/>
            </a:pPr>
            <a:r>
              <a:rPr lang="en-GB" sz="2000" dirty="0">
                <a:latin typeface="+mn-lt"/>
              </a:rPr>
              <a:t>Analytics are helpful to monitor on-going activity and perform capacity planning</a:t>
            </a:r>
            <a:br>
              <a:rPr lang="en-GB" sz="2000" dirty="0">
                <a:latin typeface="+mn-lt"/>
              </a:rPr>
            </a:br>
            <a:endParaRPr lang="en-US" sz="2000" dirty="0">
              <a:latin typeface="+mn-lt"/>
            </a:endParaRPr>
          </a:p>
          <a:p>
            <a:pPr marL="0" indent="0">
              <a:buNone/>
            </a:pPr>
            <a:r>
              <a:rPr lang="en-GB" sz="2000" dirty="0">
                <a:latin typeface="+mn-lt"/>
              </a:rPr>
              <a:t>Activity auditing allows monitoring of what has happened in an environment</a:t>
            </a:r>
            <a:br>
              <a:rPr lang="en-GB" sz="2000" dirty="0">
                <a:latin typeface="+mn-lt"/>
              </a:rPr>
            </a:br>
            <a:endParaRPr lang="en-GB" sz="2000" dirty="0">
              <a:latin typeface="+mn-lt"/>
            </a:endParaRPr>
          </a:p>
          <a:p>
            <a:pPr marL="0" indent="0">
              <a:buNone/>
            </a:pPr>
            <a:r>
              <a:rPr lang="en-GB" sz="2000" dirty="0">
                <a:latin typeface="+mn-lt"/>
              </a:rPr>
              <a:t>Working with makers ensures you are collecting necessary audit data</a:t>
            </a:r>
            <a:r>
              <a:rPr lang="en-GB" dirty="0">
                <a:latin typeface="+mn-lt"/>
              </a:rPr>
              <a:t> </a:t>
            </a:r>
            <a:endParaRPr lang="en-US" dirty="0">
              <a:latin typeface="+mn-lt"/>
            </a:endParaRPr>
          </a:p>
          <a:p>
            <a:pPr marL="0" indent="0">
              <a:buNone/>
            </a:pPr>
            <a:endParaRPr lang="en-US" dirty="0"/>
          </a:p>
          <a:p>
            <a:endParaRPr lang="en-US" dirty="0"/>
          </a:p>
        </p:txBody>
      </p:sp>
      <p:sp>
        <p:nvSpPr>
          <p:cNvPr id="2" name="Slide Number Placeholder 1" hidden="1"/>
          <p:cNvSpPr>
            <a:spLocks noGrp="1"/>
          </p:cNvSpPr>
          <p:nvPr>
            <p:ph type="sldNum" sz="quarter" idx="4294967295"/>
          </p:nvPr>
        </p:nvSpPr>
        <p:spPr>
          <a:xfrm>
            <a:off x="7010400" y="4868863"/>
            <a:ext cx="2133600" cy="171450"/>
          </a:xfrm>
          <a:prstGeom prst="rect">
            <a:avLst/>
          </a:prstGeom>
        </p:spPr>
        <p:txBody>
          <a:bodyPr/>
          <a:lstStyle/>
          <a:p>
            <a:pPr>
              <a:spcAft>
                <a:spcPts val="600"/>
              </a:spcAft>
            </a:pPr>
            <a:fld id="{F777EB7E-3C84-4DC8-BC65-B9675A7009BB}" type="slidenum">
              <a:rPr lang="en-US" smtClean="0"/>
              <a:pPr>
                <a:spcAft>
                  <a:spcPts val="600"/>
                </a:spcAft>
              </a:pPr>
              <a:t>36</a:t>
            </a:fld>
            <a:endParaRPr lang="en-US"/>
          </a:p>
        </p:txBody>
      </p:sp>
    </p:spTree>
    <p:extLst>
      <p:ext uri="{BB962C8B-B14F-4D97-AF65-F5344CB8AC3E}">
        <p14:creationId xmlns:p14="http://schemas.microsoft.com/office/powerpoint/2010/main" val="28336749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dirty="0"/>
              <a:t>Logs &amp; analytics – see what’s happening</a:t>
            </a:r>
          </a:p>
        </p:txBody>
      </p:sp>
      <p:sp>
        <p:nvSpPr>
          <p:cNvPr id="8" name="Rechteck 7">
            <a:extLst>
              <a:ext uri="{FF2B5EF4-FFF2-40B4-BE49-F238E27FC236}">
                <a16:creationId xmlns:a16="http://schemas.microsoft.com/office/drawing/2014/main" id="{AE92A03D-8ADF-40E2-971A-8CBF537B3D52}"/>
              </a:ext>
            </a:extLst>
          </p:cNvPr>
          <p:cNvSpPr/>
          <p:nvPr/>
        </p:nvSpPr>
        <p:spPr>
          <a:xfrm>
            <a:off x="322151" y="750921"/>
            <a:ext cx="7718367" cy="318677"/>
          </a:xfrm>
          <a:prstGeom prst="rect">
            <a:avLst/>
          </a:prstGeom>
        </p:spPr>
        <p:txBody>
          <a:bodyPr wrap="square">
            <a:spAutoFit/>
          </a:bodyPr>
          <a:lstStyle/>
          <a:p>
            <a:r>
              <a:rPr lang="en-US" sz="147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471" dirty="0">
                <a:solidFill>
                  <a:srgbClr val="000000"/>
                </a:solidFill>
                <a:latin typeface="Segoe UI Light" panose="020B0502040204020203" pitchFamily="34" charset="0"/>
                <a:cs typeface="Segoe UI Light" panose="020B0502040204020203" pitchFamily="34" charset="0"/>
                <a:hlinkClick r:id="rId3"/>
              </a:rPr>
              <a:t>https://protection.office.com/</a:t>
            </a:r>
            <a:r>
              <a:rPr lang="en-US" sz="1471" dirty="0">
                <a:solidFill>
                  <a:srgbClr val="000000"/>
                </a:solidFill>
                <a:latin typeface="Segoe UI Light" panose="020B0502040204020203" pitchFamily="34" charset="0"/>
                <a:cs typeface="Segoe UI Light" panose="020B0502040204020203" pitchFamily="34" charset="0"/>
              </a:rPr>
              <a:t> </a:t>
            </a:r>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Activity Logging integrated with Office Security and Compliance center for comprehensive logging across Microsoft services</a:t>
            </a:r>
            <a:r>
              <a:rPr lang="en-US" sz="1200" spc="-37" dirty="0">
                <a:solidFill>
                  <a:srgbClr val="3C3C41"/>
                </a:solidFill>
                <a:latin typeface="Segoe UI"/>
              </a:rPr>
              <a:t>.</a:t>
            </a:r>
          </a:p>
          <a:p>
            <a:pPr lvl="1">
              <a:spcBef>
                <a:spcPts val="900"/>
              </a:spcBef>
              <a:spcAft>
                <a:spcPts val="900"/>
              </a:spcAft>
            </a:pPr>
            <a:r>
              <a:rPr lang="en-US" sz="1178" dirty="0">
                <a:solidFill>
                  <a:srgbClr val="3C3C41"/>
                </a:solidFill>
                <a:latin typeface="Segoe UI"/>
              </a:rPr>
              <a:t>The audit records are stored in Office 365 Security and Compliance center</a:t>
            </a:r>
            <a:r>
              <a:rPr lang="en-US" sz="882" dirty="0">
                <a:solidFill>
                  <a:srgbClr val="3C3C41"/>
                </a:solidFill>
                <a:latin typeface="Segoe UI"/>
              </a:rPr>
              <a:t>. </a:t>
            </a:r>
            <a:br>
              <a:rPr lang="en-US" sz="882" dirty="0">
                <a:solidFill>
                  <a:srgbClr val="3C3C41"/>
                </a:solidFill>
                <a:latin typeface="Segoe UI"/>
              </a:rPr>
            </a:br>
            <a:r>
              <a:rPr lang="en-US" sz="882" dirty="0">
                <a:solidFill>
                  <a:srgbClr val="3C3C41"/>
                </a:solidFill>
                <a:latin typeface="Segoe UI"/>
              </a:rPr>
              <a:t>Must have an Office 365 E3 or greater license</a:t>
            </a:r>
            <a:br>
              <a:rPr lang="en-US" sz="882" dirty="0">
                <a:solidFill>
                  <a:srgbClr val="3C3C41"/>
                </a:solidFill>
                <a:latin typeface="Segoe UI"/>
              </a:rPr>
            </a:br>
            <a:r>
              <a:rPr lang="en-US" sz="882" dirty="0">
                <a:solidFill>
                  <a:srgbClr val="3C3C41"/>
                </a:solidFill>
                <a:latin typeface="Segoe UI"/>
              </a:rPr>
              <a:t>Must enabled at the organization level</a:t>
            </a:r>
            <a:endParaRPr lang="en-US" sz="906" spc="-37" dirty="0">
              <a:solidFill>
                <a:srgbClr val="3C3C41"/>
              </a:solidFill>
              <a:latin typeface="Segoe UI"/>
            </a:endParaRPr>
          </a:p>
          <a:p>
            <a:pPr>
              <a:spcBef>
                <a:spcPts val="900"/>
              </a:spcBef>
              <a:spcAft>
                <a:spcPts val="900"/>
              </a:spcAft>
            </a:pPr>
            <a:r>
              <a:rPr lang="en-US" sz="1176"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extLst>
              <p:ext uri="{D42A27DB-BD31-4B8C-83A1-F6EECF244321}">
                <p14:modId xmlns:p14="http://schemas.microsoft.com/office/powerpoint/2010/main" val="3253459865"/>
              </p:ext>
            </p:extLst>
          </p:nvPr>
        </p:nvGraphicFramePr>
        <p:xfrm>
          <a:off x="4204681" y="1674512"/>
          <a:ext cx="4095810" cy="2479976"/>
        </p:xfrm>
        <a:graphic>
          <a:graphicData uri="http://schemas.openxmlformats.org/drawingml/2006/table">
            <a:tbl>
              <a:tblPr firstRow="1" bandRow="1">
                <a:tableStyleId>{21E4AEA4-8DFA-4A89-87EB-49C32662AFE0}</a:tableStyleId>
              </a:tblPr>
              <a:tblGrid>
                <a:gridCol w="2024776">
                  <a:extLst>
                    <a:ext uri="{9D8B030D-6E8A-4147-A177-3AD203B41FA5}">
                      <a16:colId xmlns:a16="http://schemas.microsoft.com/office/drawing/2014/main" val="1727943013"/>
                    </a:ext>
                  </a:extLst>
                </a:gridCol>
                <a:gridCol w="2071034">
                  <a:extLst>
                    <a:ext uri="{9D8B030D-6E8A-4147-A177-3AD203B41FA5}">
                      <a16:colId xmlns:a16="http://schemas.microsoft.com/office/drawing/2014/main" val="646873165"/>
                    </a:ext>
                  </a:extLst>
                </a:gridCol>
              </a:tblGrid>
              <a:tr h="309524">
                <a:tc>
                  <a:txBody>
                    <a:bodyPr/>
                    <a:lstStyle/>
                    <a:p>
                      <a:pPr algn="ctr"/>
                      <a:r>
                        <a:rPr lang="en-US" sz="1400" dirty="0">
                          <a:solidFill>
                            <a:srgbClr val="000000"/>
                          </a:solidFill>
                        </a:rPr>
                        <a:t>Power Automate</a:t>
                      </a:r>
                    </a:p>
                  </a:txBody>
                  <a:tcPr marL="68580" marR="68580" marT="34290" marB="34290"/>
                </a:tc>
                <a:tc>
                  <a:txBody>
                    <a:bodyPr/>
                    <a:lstStyle/>
                    <a:p>
                      <a:pPr algn="ctr"/>
                      <a:r>
                        <a:rPr lang="en-US" sz="1400" dirty="0">
                          <a:solidFill>
                            <a:srgbClr val="000000"/>
                          </a:solidFill>
                        </a:rPr>
                        <a:t>Power Apps</a:t>
                      </a:r>
                    </a:p>
                  </a:txBody>
                  <a:tcPr marL="68580" marR="68580" marT="34290" marB="34290"/>
                </a:tc>
                <a:extLst>
                  <a:ext uri="{0D108BD9-81ED-4DB2-BD59-A6C34878D82A}">
                    <a16:rowId xmlns:a16="http://schemas.microsoft.com/office/drawing/2014/main" val="1634850960"/>
                  </a:ext>
                </a:extLst>
              </a:tr>
              <a:tr h="2170452">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Renewed a paid trial </a:t>
                      </a:r>
                    </a:p>
                  </a:txBody>
                  <a:tcPr marL="68580" marR="68580" marT="34290" marB="34290"/>
                </a:tc>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 permissions</a:t>
                      </a:r>
                    </a:p>
                  </a:txBody>
                  <a:tcPr marL="68580" marR="68580" marT="34290" marB="34290"/>
                </a:tc>
                <a:extLst>
                  <a:ext uri="{0D108BD9-81ED-4DB2-BD59-A6C34878D82A}">
                    <a16:rowId xmlns:a16="http://schemas.microsoft.com/office/drawing/2014/main" val="3741146617"/>
                  </a:ext>
                </a:extLst>
              </a:tr>
            </a:tbl>
          </a:graphicData>
        </a:graphic>
      </p:graphicFrame>
      <p:pic>
        <p:nvPicPr>
          <p:cNvPr id="27" name="Picture 15">
            <a:extLst>
              <a:ext uri="{FF2B5EF4-FFF2-40B4-BE49-F238E27FC236}">
                <a16:creationId xmlns:a16="http://schemas.microsoft.com/office/drawing/2014/main" id="{DA6312ED-22B7-4024-9814-731E0C5C3BC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1633" y="1531075"/>
            <a:ext cx="454064" cy="346522"/>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1633" y="2489996"/>
            <a:ext cx="454064" cy="346522"/>
          </a:xfrm>
          <a:prstGeom prst="rect">
            <a:avLst/>
          </a:prstGeom>
          <a:ln>
            <a:solidFill>
              <a:schemeClr val="bg1"/>
            </a:solidFill>
          </a:ln>
        </p:spPr>
      </p:pic>
      <p:sp>
        <p:nvSpPr>
          <p:cNvPr id="29" name="arrow_6">
            <a:extLst>
              <a:ext uri="{FF2B5EF4-FFF2-40B4-BE49-F238E27FC236}">
                <a16:creationId xmlns:a16="http://schemas.microsoft.com/office/drawing/2014/main" id="{45FA3216-FB0D-4FAC-8043-C069A3F4D64B}"/>
              </a:ext>
              <a:ext uri="{C183D7F6-B498-43B3-948B-1728B52AA6E4}">
                <adec:decorative xmlns:adec="http://schemas.microsoft.com/office/drawing/2017/decorative" val="1"/>
              </a:ext>
            </a:extLst>
          </p:cNvPr>
          <p:cNvSpPr>
            <a:spLocks noChangeAspect="1" noEditPoints="1"/>
          </p:cNvSpPr>
          <p:nvPr/>
        </p:nvSpPr>
        <p:spPr bwMode="auto">
          <a:xfrm>
            <a:off x="632633" y="3364244"/>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a:gradFill>
                <a:gsLst>
                  <a:gs pos="0">
                    <a:srgbClr val="505050"/>
                  </a:gs>
                  <a:gs pos="100000">
                    <a:srgbClr val="505050"/>
                  </a:gs>
                </a:gsLst>
                <a:lin ang="5400000" scaled="1"/>
              </a:gradFill>
              <a:latin typeface="Segoe UI"/>
            </a:endParaRPr>
          </a:p>
        </p:txBody>
      </p:sp>
      <p:sp>
        <p:nvSpPr>
          <p:cNvPr id="30" name="Database_EFC7">
            <a:extLst>
              <a:ext uri="{FF2B5EF4-FFF2-40B4-BE49-F238E27FC236}">
                <a16:creationId xmlns:a16="http://schemas.microsoft.com/office/drawing/2014/main" id="{6E7AB62F-7952-4882-B758-9ACBB46E81BC}"/>
              </a:ext>
              <a:ext uri="{C183D7F6-B498-43B3-948B-1728B52AA6E4}">
                <adec:decorative xmlns:adec="http://schemas.microsoft.com/office/drawing/2017/decorative" val="1"/>
              </a:ext>
            </a:extLst>
          </p:cNvPr>
          <p:cNvSpPr>
            <a:spLocks noChangeAspect="1" noEditPoints="1"/>
          </p:cNvSpPr>
          <p:nvPr/>
        </p:nvSpPr>
        <p:spPr bwMode="auto">
          <a:xfrm>
            <a:off x="725062" y="2555680"/>
            <a:ext cx="107204" cy="13934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a:solidFill>
                <a:srgbClr val="282828"/>
              </a:solidFill>
              <a:latin typeface="Segoe UI"/>
            </a:endParaRPr>
          </a:p>
        </p:txBody>
      </p:sp>
      <p:grpSp>
        <p:nvGrpSpPr>
          <p:cNvPr id="4" name="Group 3" descr="Power Automate (Header)&#10;Created Flow&#10;Edited Flow&#10;Deleted Flow&#10;Edited Permissions&#10;Deleted Permissions&#10;Started a paid trial&#10;Renewed a paid trial&#10;&#10;Power Apps (Header)&#10;Created app&#10;Edit/save app (draft)&#10;Published app&#10;Deleted app&#10;Restored an app from app version&#10;Launched app&#10;Marking app as featured&#10;Marking app as hero&#10;Edit app permissions&#10;Deleted app permissions">
            <a:extLst>
              <a:ext uri="{FF2B5EF4-FFF2-40B4-BE49-F238E27FC236}">
                <a16:creationId xmlns:a16="http://schemas.microsoft.com/office/drawing/2014/main" id="{FFDEDE99-3295-4BC0-A5D8-8AA7041A4793}"/>
              </a:ext>
            </a:extLst>
          </p:cNvPr>
          <p:cNvGrpSpPr/>
          <p:nvPr/>
        </p:nvGrpSpPr>
        <p:grpSpPr>
          <a:xfrm>
            <a:off x="3485373" y="989012"/>
            <a:ext cx="5452051" cy="379736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31" name="Picture 26">
            <a:extLst>
              <a:ext uri="{FF2B5EF4-FFF2-40B4-BE49-F238E27FC236}">
                <a16:creationId xmlns:a16="http://schemas.microsoft.com/office/drawing/2014/main" id="{05D5BC45-519B-4827-B71B-01479859A33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76765" y="1602054"/>
            <a:ext cx="203796" cy="113656"/>
          </a:xfrm>
          <a:prstGeom prst="rect">
            <a:avLst/>
          </a:prstGeom>
        </p:spPr>
      </p:pic>
    </p:spTree>
    <p:extLst>
      <p:ext uri="{BB962C8B-B14F-4D97-AF65-F5344CB8AC3E}">
        <p14:creationId xmlns:p14="http://schemas.microsoft.com/office/powerpoint/2010/main" val="391761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35305" y="2433279"/>
            <a:ext cx="454064" cy="346522"/>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US" dirty="0"/>
              <a:t>Logs &amp; analytics – see what’s happening </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345018"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200" b="1" dirty="0"/>
              <a:t>Admin analytics </a:t>
            </a:r>
            <a:br>
              <a:rPr lang="en-US" sz="1200" b="1" dirty="0"/>
            </a:br>
            <a:r>
              <a:rPr lang="en-US" sz="1176" dirty="0">
                <a:solidFill>
                  <a:srgbClr val="3C3C41"/>
                </a:solidFill>
                <a:latin typeface="Segoe UI"/>
              </a:rPr>
              <a:t>Tenant and environment level analytics</a:t>
            </a:r>
            <a:br>
              <a:rPr lang="en-US" sz="1176" dirty="0">
                <a:solidFill>
                  <a:srgbClr val="3C3C41"/>
                </a:solidFill>
                <a:latin typeface="Segoe UI"/>
              </a:rPr>
            </a:br>
            <a:r>
              <a:rPr lang="en-US" sz="1176" dirty="0">
                <a:solidFill>
                  <a:srgbClr val="3C3C41"/>
                </a:solidFill>
                <a:latin typeface="Segoe UI"/>
              </a:rPr>
              <a:t>Available from Power Platform admin center </a:t>
            </a:r>
            <a:r>
              <a:rPr lang="en-US" sz="1176" dirty="0">
                <a:solidFill>
                  <a:srgbClr val="3C3C41"/>
                </a:solidFill>
                <a:latin typeface="Segoe UI"/>
                <a:hlinkClick r:id="rId4"/>
              </a:rPr>
              <a:t>aka.ms/</a:t>
            </a:r>
            <a:r>
              <a:rPr lang="en-US" sz="1176" dirty="0" err="1">
                <a:solidFill>
                  <a:srgbClr val="3C3C41"/>
                </a:solidFill>
                <a:latin typeface="Segoe UI"/>
                <a:hlinkClick r:id="rId4"/>
              </a:rPr>
              <a:t>ppac</a:t>
            </a:r>
            <a:br>
              <a:rPr lang="en-US" sz="1176" dirty="0">
                <a:solidFill>
                  <a:srgbClr val="3C3C41"/>
                </a:solidFill>
                <a:latin typeface="Segoe UI"/>
              </a:rPr>
            </a:br>
            <a:r>
              <a:rPr lang="en-US" sz="1176" dirty="0">
                <a:solidFill>
                  <a:srgbClr val="3C3C41"/>
                </a:solidFill>
                <a:latin typeface="Segoe UI"/>
              </a:rPr>
              <a:t>Access is available for environment admins</a:t>
            </a:r>
            <a:br>
              <a:rPr lang="en-US" sz="1176" dirty="0">
                <a:solidFill>
                  <a:srgbClr val="3C3C41"/>
                </a:solidFill>
                <a:latin typeface="Segoe UI"/>
              </a:rPr>
            </a:br>
            <a:r>
              <a:rPr lang="en-US" sz="1176" dirty="0">
                <a:solidFill>
                  <a:srgbClr val="3C3C41"/>
                </a:solidFill>
                <a:latin typeface="Segoe UI"/>
              </a:rPr>
              <a:t>Data is stored for 28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r>
              <a:rPr lang="en-US" sz="1200" b="1" dirty="0"/>
              <a:t>Maker analytics </a:t>
            </a:r>
            <a:br>
              <a:rPr lang="en-US" sz="1176" b="1" dirty="0">
                <a:solidFill>
                  <a:srgbClr val="3C3C41"/>
                </a:solidFill>
                <a:latin typeface="Segoe UI"/>
              </a:rPr>
            </a:br>
            <a:r>
              <a:rPr lang="en-US" sz="1176" dirty="0">
                <a:solidFill>
                  <a:srgbClr val="3C3C41"/>
                </a:solidFill>
                <a:latin typeface="Segoe UI"/>
              </a:rPr>
              <a:t>Canvas app and flow level analytics</a:t>
            </a:r>
            <a:br>
              <a:rPr lang="en-US" sz="1176" dirty="0">
                <a:solidFill>
                  <a:srgbClr val="3C3C41"/>
                </a:solidFill>
                <a:latin typeface="Segoe UI"/>
              </a:rPr>
            </a:br>
            <a:r>
              <a:rPr lang="en-US" sz="1176" dirty="0">
                <a:solidFill>
                  <a:srgbClr val="3C3C41"/>
                </a:solidFill>
                <a:latin typeface="Segoe UI"/>
              </a:rPr>
              <a:t>Available from </a:t>
            </a:r>
            <a:r>
              <a:rPr lang="en-US" sz="1176" dirty="0">
                <a:solidFill>
                  <a:srgbClr val="3C3C41"/>
                </a:solidFill>
                <a:latin typeface="Segoe UI"/>
                <a:hlinkClick r:id="rId5"/>
              </a:rPr>
              <a:t>make.powerapps.com</a:t>
            </a:r>
            <a:r>
              <a:rPr lang="en-US" sz="1176" dirty="0">
                <a:solidFill>
                  <a:srgbClr val="3C3C41"/>
                </a:solidFill>
                <a:latin typeface="Segoe UI"/>
              </a:rPr>
              <a:t> and </a:t>
            </a:r>
            <a:r>
              <a:rPr lang="en-US" sz="1176" dirty="0">
                <a:solidFill>
                  <a:srgbClr val="3C3C41"/>
                </a:solidFill>
                <a:latin typeface="Segoe UI"/>
                <a:hlinkClick r:id="rId6"/>
              </a:rPr>
              <a:t>flow.microsoft.com</a:t>
            </a:r>
            <a:br>
              <a:rPr lang="en-US" sz="1176" dirty="0">
                <a:solidFill>
                  <a:srgbClr val="3C3C41"/>
                </a:solidFill>
                <a:latin typeface="Segoe UI"/>
              </a:rPr>
            </a:br>
            <a:r>
              <a:rPr lang="en-US" sz="1176" dirty="0">
                <a:solidFill>
                  <a:srgbClr val="3C3C41"/>
                </a:solidFill>
                <a:latin typeface="Segoe UI"/>
              </a:rPr>
              <a:t>Access is available to app &amp; flow owners (admins can grant themselves access)</a:t>
            </a:r>
            <a:br>
              <a:rPr lang="en-US" sz="1176" dirty="0">
                <a:solidFill>
                  <a:srgbClr val="3C3C41"/>
                </a:solidFill>
                <a:latin typeface="Segoe UI"/>
              </a:rPr>
            </a:br>
            <a:r>
              <a:rPr lang="en-US" sz="1176" dirty="0">
                <a:solidFill>
                  <a:srgbClr val="3C3C41"/>
                </a:solidFill>
                <a:latin typeface="Segoe UI"/>
              </a:rPr>
              <a:t>Data is stored for 30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endParaRPr lang="en-US" sz="1176" dirty="0">
              <a:solidFill>
                <a:srgbClr val="3C3C41"/>
              </a:solidFill>
              <a:latin typeface="Segoe UI"/>
            </a:endParaRPr>
          </a:p>
          <a:p>
            <a:pPr>
              <a:spcBef>
                <a:spcPts val="900"/>
              </a:spcBef>
              <a:spcAft>
                <a:spcPts val="900"/>
              </a:spcAft>
            </a:pPr>
            <a:endParaRPr lang="en-US" sz="1176" spc="-37" dirty="0">
              <a:solidFill>
                <a:srgbClr val="3C3C41"/>
              </a:solidFill>
              <a:latin typeface="Segoe UI"/>
            </a:endParaRP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41997" y="1359294"/>
            <a:ext cx="4746348" cy="2947738"/>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 uri="{C183D7F6-B498-43B3-948B-1728B52AA6E4}">
                <adec:decorative xmlns:adec="http://schemas.microsoft.com/office/drawing/2017/decorative" val="1"/>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883344" y="2481350"/>
            <a:ext cx="171851" cy="177579"/>
          </a:xfrm>
          <a:prstGeom prst="rect">
            <a:avLst/>
          </a:prstGeom>
        </p:spPr>
      </p:pic>
      <p:pic>
        <p:nvPicPr>
          <p:cNvPr id="4" name="Grafik 3">
            <a:extLst>
              <a:ext uri="{FF2B5EF4-FFF2-40B4-BE49-F238E27FC236}">
                <a16:creationId xmlns:a16="http://schemas.microsoft.com/office/drawing/2014/main" id="{A3FDA70C-D46E-4546-8C9B-C03F35CE824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27859" y="1590849"/>
            <a:ext cx="4360025" cy="2488622"/>
          </a:xfrm>
          <a:prstGeom prst="rect">
            <a:avLst/>
          </a:prstGeom>
        </p:spPr>
      </p:pic>
      <p:pic>
        <p:nvPicPr>
          <p:cNvPr id="18" name="Picture 15">
            <a:extLst>
              <a:ext uri="{FF2B5EF4-FFF2-40B4-BE49-F238E27FC236}">
                <a16:creationId xmlns:a16="http://schemas.microsoft.com/office/drawing/2014/main" id="{43488B30-27D2-451D-A6F0-1FBAFFA67B7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35305" y="938427"/>
            <a:ext cx="454064" cy="346522"/>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879311" y="979147"/>
            <a:ext cx="179918" cy="168674"/>
          </a:xfrm>
          <a:prstGeom prst="rect">
            <a:avLst/>
          </a:prstGeom>
        </p:spPr>
      </p:pic>
    </p:spTree>
    <p:extLst>
      <p:ext uri="{BB962C8B-B14F-4D97-AF65-F5344CB8AC3E}">
        <p14:creationId xmlns:p14="http://schemas.microsoft.com/office/powerpoint/2010/main" val="52451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DFB5554-D020-464B-BBAB-B793564DF653}"/>
              </a:ext>
            </a:extLst>
          </p:cNvPr>
          <p:cNvSpPr/>
          <p:nvPr/>
        </p:nvSpPr>
        <p:spPr bwMode="auto">
          <a:xfrm>
            <a:off x="3141619" y="-42863"/>
            <a:ext cx="3694610" cy="3694611"/>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 name="connsiteX0" fmla="*/ 7195924 w 7254984"/>
              <a:gd name="connsiteY0" fmla="*/ 2426388 h 6280481"/>
              <a:gd name="connsiteX1" fmla="*/ 7195924 w 7254984"/>
              <a:gd name="connsiteY1" fmla="*/ 6280481 h 6280481"/>
              <a:gd name="connsiteX2" fmla="*/ 1510942 w 7254984"/>
              <a:gd name="connsiteY2" fmla="*/ 6280481 h 6280481"/>
              <a:gd name="connsiteX3" fmla="*/ 0 w 7254984"/>
              <a:gd name="connsiteY3" fmla="*/ 4769538 h 6280481"/>
              <a:gd name="connsiteX4" fmla="*/ 4769536 w 7254984"/>
              <a:gd name="connsiteY4" fmla="*/ 0 h 6280481"/>
              <a:gd name="connsiteX5" fmla="*/ 7254984 w 7254984"/>
              <a:gd name="connsiteY5" fmla="*/ 2485448 h 6280481"/>
              <a:gd name="connsiteX0" fmla="*/ 7195924 w 7195924"/>
              <a:gd name="connsiteY0" fmla="*/ 2426388 h 6280481"/>
              <a:gd name="connsiteX1" fmla="*/ 7195924 w 7195924"/>
              <a:gd name="connsiteY1" fmla="*/ 6280481 h 6280481"/>
              <a:gd name="connsiteX2" fmla="*/ 1510942 w 7195924"/>
              <a:gd name="connsiteY2" fmla="*/ 6280481 h 6280481"/>
              <a:gd name="connsiteX3" fmla="*/ 0 w 7195924"/>
              <a:gd name="connsiteY3" fmla="*/ 4769538 h 6280481"/>
              <a:gd name="connsiteX4" fmla="*/ 4769536 w 7195924"/>
              <a:gd name="connsiteY4" fmla="*/ 0 h 6280481"/>
              <a:gd name="connsiteX0" fmla="*/ 7195924 w 7195924"/>
              <a:gd name="connsiteY0" fmla="*/ 6280481 h 6280481"/>
              <a:gd name="connsiteX1" fmla="*/ 1510942 w 7195924"/>
              <a:gd name="connsiteY1" fmla="*/ 6280481 h 6280481"/>
              <a:gd name="connsiteX2" fmla="*/ 0 w 7195924"/>
              <a:gd name="connsiteY2" fmla="*/ 4769538 h 6280481"/>
              <a:gd name="connsiteX3" fmla="*/ 4769536 w 7195924"/>
              <a:gd name="connsiteY3" fmla="*/ 0 h 6280481"/>
              <a:gd name="connsiteX0" fmla="*/ 1510942 w 4769536"/>
              <a:gd name="connsiteY0" fmla="*/ 6280481 h 6280481"/>
              <a:gd name="connsiteX1" fmla="*/ 0 w 4769536"/>
              <a:gd name="connsiteY1" fmla="*/ 4769538 h 6280481"/>
              <a:gd name="connsiteX2" fmla="*/ 4769536 w 4769536"/>
              <a:gd name="connsiteY2" fmla="*/ 0 h 6280481"/>
              <a:gd name="connsiteX0" fmla="*/ 0 w 4769536"/>
              <a:gd name="connsiteY0" fmla="*/ 4769538 h 4769538"/>
              <a:gd name="connsiteX1" fmla="*/ 4769536 w 4769536"/>
              <a:gd name="connsiteY1" fmla="*/ 0 h 4769538"/>
            </a:gdLst>
            <a:ahLst/>
            <a:cxnLst>
              <a:cxn ang="0">
                <a:pos x="connsiteX0" y="connsiteY0"/>
              </a:cxn>
              <a:cxn ang="0">
                <a:pos x="connsiteX1" y="connsiteY1"/>
              </a:cxn>
            </a:cxnLst>
            <a:rect l="l" t="t" r="r" b="b"/>
            <a:pathLst>
              <a:path w="4769536" h="4769538">
                <a:moveTo>
                  <a:pt x="0" y="4769538"/>
                </a:moveTo>
                <a:lnTo>
                  <a:pt x="4769536" y="0"/>
                </a:lnTo>
              </a:path>
            </a:pathLst>
          </a:custGeom>
          <a:noFill/>
          <a:ln w="6350">
            <a:solidFill>
              <a:schemeClr val="bg1">
                <a:lumMod val="75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64" name="Freeform: Shape 63">
            <a:extLst>
              <a:ext uri="{FF2B5EF4-FFF2-40B4-BE49-F238E27FC236}">
                <a16:creationId xmlns:a16="http://schemas.microsoft.com/office/drawing/2014/main" id="{D9C671F2-08EB-4AF9-A75A-DA35077CA32F}"/>
              </a:ext>
            </a:extLst>
          </p:cNvPr>
          <p:cNvSpPr/>
          <p:nvPr/>
        </p:nvSpPr>
        <p:spPr bwMode="auto">
          <a:xfrm>
            <a:off x="0" y="1362075"/>
            <a:ext cx="6313714" cy="3781425"/>
          </a:xfrm>
          <a:custGeom>
            <a:avLst/>
            <a:gdLst>
              <a:gd name="connsiteX0" fmla="*/ 0 w 8418285"/>
              <a:gd name="connsiteY0" fmla="*/ 0 h 5041900"/>
              <a:gd name="connsiteX1" fmla="*/ 6079485 w 8418285"/>
              <a:gd name="connsiteY1" fmla="*/ 0 h 5041900"/>
              <a:gd name="connsiteX2" fmla="*/ 8418285 w 8418285"/>
              <a:gd name="connsiteY2" fmla="*/ 3427820 h 5041900"/>
              <a:gd name="connsiteX3" fmla="*/ 7316999 w 8418285"/>
              <a:gd name="connsiteY3" fmla="*/ 5041900 h 5041900"/>
              <a:gd name="connsiteX4" fmla="*/ 0 w 8418285"/>
              <a:gd name="connsiteY4" fmla="*/ 5041900 h 50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8285" h="5041900">
                <a:moveTo>
                  <a:pt x="0" y="0"/>
                </a:moveTo>
                <a:lnTo>
                  <a:pt x="6079485" y="0"/>
                </a:lnTo>
                <a:lnTo>
                  <a:pt x="8418285" y="3427820"/>
                </a:lnTo>
                <a:lnTo>
                  <a:pt x="7316999" y="5041900"/>
                </a:lnTo>
                <a:lnTo>
                  <a:pt x="0" y="504190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000000"/>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46F0F9E0-36EC-4DC1-9464-FEA15D6401B8}"/>
              </a:ext>
            </a:extLst>
          </p:cNvPr>
          <p:cNvSpPr/>
          <p:nvPr/>
        </p:nvSpPr>
        <p:spPr bwMode="auto">
          <a:xfrm>
            <a:off x="5864680" y="478972"/>
            <a:ext cx="2615292" cy="430416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0">
            <a:extLst>
              <a:ext uri="{FF2B5EF4-FFF2-40B4-BE49-F238E27FC236}">
                <a16:creationId xmlns:a16="http://schemas.microsoft.com/office/drawing/2014/main" id="{4E271DDD-C955-4309-AE3A-A80C018987BC}"/>
              </a:ext>
            </a:extLst>
          </p:cNvPr>
          <p:cNvSpPr>
            <a:spLocks noGrp="1"/>
          </p:cNvSpPr>
          <p:nvPr>
            <p:ph type="title"/>
          </p:nvPr>
        </p:nvSpPr>
        <p:spPr>
          <a:xfrm>
            <a:off x="347711" y="356736"/>
            <a:ext cx="5059821" cy="307777"/>
          </a:xfrm>
        </p:spPr>
        <p:txBody>
          <a:bodyPr/>
          <a:lstStyle/>
          <a:p>
            <a:r>
              <a:rPr lang="en-US" dirty="0"/>
              <a:t>Gain Deeper Insight on Adoption, &amp; Usage</a:t>
            </a:r>
            <a:endParaRPr lang="en-IN" dirty="0"/>
          </a:p>
        </p:txBody>
      </p:sp>
      <p:pic>
        <p:nvPicPr>
          <p:cNvPr id="34" name="Picture 33">
            <a:extLst>
              <a:ext uri="{FF2B5EF4-FFF2-40B4-BE49-F238E27FC236}">
                <a16:creationId xmlns:a16="http://schemas.microsoft.com/office/drawing/2014/main" id="{B35FC66C-77A2-40DE-8478-B883987DE5DC}"/>
              </a:ext>
            </a:extLst>
          </p:cNvPr>
          <p:cNvPicPr>
            <a:picLocks noChangeAspect="1"/>
          </p:cNvPicPr>
          <p:nvPr/>
        </p:nvPicPr>
        <p:blipFill>
          <a:blip r:embed="rId3"/>
          <a:stretch>
            <a:fillRect/>
          </a:stretch>
        </p:blipFill>
        <p:spPr>
          <a:xfrm>
            <a:off x="6102241" y="618210"/>
            <a:ext cx="2140172" cy="4025691"/>
          </a:xfrm>
          <a:prstGeom prst="rect">
            <a:avLst/>
          </a:prstGeom>
        </p:spPr>
      </p:pic>
      <p:sp>
        <p:nvSpPr>
          <p:cNvPr id="20" name="Content Placeholder 1">
            <a:extLst>
              <a:ext uri="{FF2B5EF4-FFF2-40B4-BE49-F238E27FC236}">
                <a16:creationId xmlns:a16="http://schemas.microsoft.com/office/drawing/2014/main" id="{382F6D64-66F5-4C87-9B09-C142E1445C7D}"/>
              </a:ext>
            </a:extLst>
          </p:cNvPr>
          <p:cNvSpPr txBox="1">
            <a:spLocks/>
          </p:cNvSpPr>
          <p:nvPr/>
        </p:nvSpPr>
        <p:spPr>
          <a:xfrm>
            <a:off x="916879" y="2022727"/>
            <a:ext cx="3240497" cy="2621174"/>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900"/>
              </a:spcAft>
            </a:pPr>
            <a:r>
              <a:rPr lang="en-US" sz="1800" b="1" spc="0" dirty="0"/>
              <a:t>Admin analytics</a:t>
            </a:r>
          </a:p>
          <a:p>
            <a:pPr marL="260747" indent="-171450">
              <a:spcAft>
                <a:spcPts val="900"/>
              </a:spcAft>
              <a:buFont typeface="Arial" panose="020B0604020202020204" pitchFamily="34" charset="0"/>
              <a:buChar char="•"/>
            </a:pPr>
            <a:r>
              <a:rPr lang="en-US" sz="1275" spc="0" dirty="0">
                <a:latin typeface="+mn-lt"/>
              </a:rPr>
              <a:t>Environment level analytics</a:t>
            </a:r>
          </a:p>
          <a:p>
            <a:pPr marL="260747" indent="-171450">
              <a:spcAft>
                <a:spcPts val="900"/>
              </a:spcAft>
              <a:buFont typeface="Arial" panose="020B0604020202020204" pitchFamily="34" charset="0"/>
              <a:buChar char="•"/>
            </a:pPr>
            <a:r>
              <a:rPr lang="en-US" sz="1275" spc="0" dirty="0">
                <a:latin typeface="+mn-lt"/>
              </a:rPr>
              <a:t>Available from Power Platform admin center</a:t>
            </a:r>
          </a:p>
          <a:p>
            <a:pPr marL="260747" indent="-171450">
              <a:spcAft>
                <a:spcPts val="900"/>
              </a:spcAft>
              <a:buFont typeface="Arial" panose="020B0604020202020204" pitchFamily="34" charset="0"/>
              <a:buChar char="•"/>
            </a:pPr>
            <a:r>
              <a:rPr lang="en-US" sz="1275" spc="0" dirty="0">
                <a:latin typeface="+mn-lt"/>
              </a:rPr>
              <a:t>Access for environment admins, power platform service admins, D365 and global admins</a:t>
            </a:r>
          </a:p>
          <a:p>
            <a:pPr marL="260747" indent="-171450">
              <a:spcAft>
                <a:spcPts val="900"/>
              </a:spcAft>
              <a:buFont typeface="Arial" panose="020B0604020202020204" pitchFamily="34" charset="0"/>
              <a:buChar char="•"/>
            </a:pPr>
            <a:r>
              <a:rPr lang="en-US" sz="1275" spc="0" dirty="0">
                <a:latin typeface="+mn-lt"/>
              </a:rPr>
              <a:t>Data is stored for 28 days</a:t>
            </a:r>
          </a:p>
          <a:p>
            <a:pPr marL="260747" indent="-171450">
              <a:spcAft>
                <a:spcPts val="900"/>
              </a:spcAft>
              <a:buFont typeface="Arial" panose="020B0604020202020204" pitchFamily="34" charset="0"/>
              <a:buChar char="•"/>
            </a:pPr>
            <a:r>
              <a:rPr lang="en-US" sz="1275" spc="0" dirty="0">
                <a:latin typeface="+mn-lt"/>
              </a:rPr>
              <a:t>Data is refreshed daily</a:t>
            </a:r>
          </a:p>
        </p:txBody>
      </p:sp>
      <p:grpSp>
        <p:nvGrpSpPr>
          <p:cNvPr id="2" name="Group 1">
            <a:extLst>
              <a:ext uri="{FF2B5EF4-FFF2-40B4-BE49-F238E27FC236}">
                <a16:creationId xmlns:a16="http://schemas.microsoft.com/office/drawing/2014/main" id="{84C0EDFE-DC33-4F51-A090-9427ECB3E85A}"/>
              </a:ext>
            </a:extLst>
          </p:cNvPr>
          <p:cNvGrpSpPr/>
          <p:nvPr/>
        </p:nvGrpSpPr>
        <p:grpSpPr>
          <a:xfrm>
            <a:off x="347711" y="1990600"/>
            <a:ext cx="457832" cy="457832"/>
            <a:chOff x="463615" y="2041485"/>
            <a:chExt cx="610442" cy="610442"/>
          </a:xfrm>
        </p:grpSpPr>
        <p:grpSp>
          <p:nvGrpSpPr>
            <p:cNvPr id="17" name="Group 16">
              <a:extLst>
                <a:ext uri="{FF2B5EF4-FFF2-40B4-BE49-F238E27FC236}">
                  <a16:creationId xmlns:a16="http://schemas.microsoft.com/office/drawing/2014/main" id="{24B2B76A-0D78-4DDF-A99A-C6ED9CB69413}"/>
                </a:ext>
              </a:extLst>
            </p:cNvPr>
            <p:cNvGrpSpPr/>
            <p:nvPr/>
          </p:nvGrpSpPr>
          <p:grpSpPr>
            <a:xfrm>
              <a:off x="463615" y="2041485"/>
              <a:ext cx="610442" cy="610442"/>
              <a:chOff x="7641975" y="1423856"/>
              <a:chExt cx="854576" cy="854576"/>
            </a:xfrm>
          </p:grpSpPr>
          <p:sp>
            <p:nvSpPr>
              <p:cNvPr id="18" name="Diamond 17">
                <a:extLst>
                  <a:ext uri="{FF2B5EF4-FFF2-40B4-BE49-F238E27FC236}">
                    <a16:creationId xmlns:a16="http://schemas.microsoft.com/office/drawing/2014/main" id="{E5B8AADE-8CD2-45BD-ADE7-5835508872A0}"/>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9" name="Diamond 18">
                <a:extLst>
                  <a:ext uri="{FF2B5EF4-FFF2-40B4-BE49-F238E27FC236}">
                    <a16:creationId xmlns:a16="http://schemas.microsoft.com/office/drawing/2014/main" id="{8953F0A2-3219-40B5-A056-0154408087B8}"/>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22" name="Graphic 414">
              <a:extLst>
                <a:ext uri="{FF2B5EF4-FFF2-40B4-BE49-F238E27FC236}">
                  <a16:creationId xmlns:a16="http://schemas.microsoft.com/office/drawing/2014/main" id="{0B20BB20-DADC-4ED7-B7F5-CC523E7B186B}"/>
                </a:ext>
              </a:extLst>
            </p:cNvPr>
            <p:cNvGrpSpPr/>
            <p:nvPr/>
          </p:nvGrpSpPr>
          <p:grpSpPr>
            <a:xfrm>
              <a:off x="650781" y="2262189"/>
              <a:ext cx="236110" cy="169034"/>
              <a:chOff x="5799137" y="3197224"/>
              <a:chExt cx="838200" cy="600075"/>
            </a:xfrm>
          </p:grpSpPr>
          <p:sp>
            <p:nvSpPr>
              <p:cNvPr id="23" name="Freeform: Shape 22">
                <a:extLst>
                  <a:ext uri="{FF2B5EF4-FFF2-40B4-BE49-F238E27FC236}">
                    <a16:creationId xmlns:a16="http://schemas.microsoft.com/office/drawing/2014/main" id="{01F580B2-4850-4460-84B5-EE148EDFD369}"/>
                  </a:ext>
                </a:extLst>
              </p:cNvPr>
              <p:cNvSpPr/>
              <p:nvPr/>
            </p:nvSpPr>
            <p:spPr>
              <a:xfrm>
                <a:off x="5872574" y="3434777"/>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4" name="Freeform: Shape 23">
                <a:extLst>
                  <a:ext uri="{FF2B5EF4-FFF2-40B4-BE49-F238E27FC236}">
                    <a16:creationId xmlns:a16="http://schemas.microsoft.com/office/drawing/2014/main" id="{7B2D150F-D330-49DC-BD9F-C70D7CC66A0F}"/>
                  </a:ext>
                </a:extLst>
              </p:cNvPr>
              <p:cNvSpPr/>
              <p:nvPr/>
            </p:nvSpPr>
            <p:spPr>
              <a:xfrm>
                <a:off x="5984303" y="3272281"/>
                <a:ext cx="53721" cy="53721"/>
              </a:xfrm>
              <a:custGeom>
                <a:avLst/>
                <a:gdLst>
                  <a:gd name="connsiteX0" fmla="*/ 53721 w 53721"/>
                  <a:gd name="connsiteY0" fmla="*/ 26860 h 53721"/>
                  <a:gd name="connsiteX1" fmla="*/ 26861 w 53721"/>
                  <a:gd name="connsiteY1" fmla="*/ 53721 h 53721"/>
                  <a:gd name="connsiteX2" fmla="*/ 0 w 53721"/>
                  <a:gd name="connsiteY2" fmla="*/ 26860 h 53721"/>
                  <a:gd name="connsiteX3" fmla="*/ 26861 w 53721"/>
                  <a:gd name="connsiteY3" fmla="*/ 0 h 53721"/>
                  <a:gd name="connsiteX4" fmla="*/ 53721 w 53721"/>
                  <a:gd name="connsiteY4" fmla="*/ 26860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5" name="Freeform: Shape 24">
                <a:extLst>
                  <a:ext uri="{FF2B5EF4-FFF2-40B4-BE49-F238E27FC236}">
                    <a16:creationId xmlns:a16="http://schemas.microsoft.com/office/drawing/2014/main" id="{65E1EEAD-6F7C-413B-B9C4-D00AAD39FC5F}"/>
                  </a:ext>
                </a:extLst>
              </p:cNvPr>
              <p:cNvSpPr/>
              <p:nvPr/>
            </p:nvSpPr>
            <p:spPr>
              <a:xfrm>
                <a:off x="6095555" y="3312000"/>
                <a:ext cx="53721" cy="53720"/>
              </a:xfrm>
              <a:custGeom>
                <a:avLst/>
                <a:gdLst>
                  <a:gd name="connsiteX0" fmla="*/ 53721 w 53721"/>
                  <a:gd name="connsiteY0" fmla="*/ 26860 h 53720"/>
                  <a:gd name="connsiteX1" fmla="*/ 26860 w 53721"/>
                  <a:gd name="connsiteY1" fmla="*/ 53721 h 53720"/>
                  <a:gd name="connsiteX2" fmla="*/ 0 w 53721"/>
                  <a:gd name="connsiteY2" fmla="*/ 26861 h 53720"/>
                  <a:gd name="connsiteX3" fmla="*/ 26860 w 53721"/>
                  <a:gd name="connsiteY3" fmla="*/ 0 h 53720"/>
                  <a:gd name="connsiteX4" fmla="*/ 53721 w 53721"/>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6" name="Freeform: Shape 25">
                <a:extLst>
                  <a:ext uri="{FF2B5EF4-FFF2-40B4-BE49-F238E27FC236}">
                    <a16:creationId xmlns:a16="http://schemas.microsoft.com/office/drawing/2014/main" id="{2350FE93-1979-4E74-9884-D8555289EA77}"/>
                  </a:ext>
                </a:extLst>
              </p:cNvPr>
              <p:cNvSpPr/>
              <p:nvPr/>
            </p:nvSpPr>
            <p:spPr>
              <a:xfrm>
                <a:off x="6208235" y="3299141"/>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7" name="Freeform: Shape 26">
                <a:extLst>
                  <a:ext uri="{FF2B5EF4-FFF2-40B4-BE49-F238E27FC236}">
                    <a16:creationId xmlns:a16="http://schemas.microsoft.com/office/drawing/2014/main" id="{CB419F6E-7D6A-4392-9C98-DC5E6B3D0BCF}"/>
                  </a:ext>
                </a:extLst>
              </p:cNvPr>
              <p:cNvSpPr/>
              <p:nvPr/>
            </p:nvSpPr>
            <p:spPr>
              <a:xfrm>
                <a:off x="6431311" y="3215321"/>
                <a:ext cx="53720" cy="53720"/>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3" name="Freeform: Shape 32">
                <a:extLst>
                  <a:ext uri="{FF2B5EF4-FFF2-40B4-BE49-F238E27FC236}">
                    <a16:creationId xmlns:a16="http://schemas.microsoft.com/office/drawing/2014/main" id="{58598062-8952-4B2B-88C9-84EC8DEBE408}"/>
                  </a:ext>
                </a:extLst>
              </p:cNvPr>
              <p:cNvSpPr/>
              <p:nvPr/>
            </p:nvSpPr>
            <p:spPr>
              <a:xfrm>
                <a:off x="5899435" y="3488403"/>
                <a:ext cx="9525" cy="186594"/>
              </a:xfrm>
              <a:custGeom>
                <a:avLst/>
                <a:gdLst>
                  <a:gd name="connsiteX0" fmla="*/ 0 w 9525"/>
                  <a:gd name="connsiteY0" fmla="*/ 0 h 186594"/>
                  <a:gd name="connsiteX1" fmla="*/ 0 w 9525"/>
                  <a:gd name="connsiteY1" fmla="*/ 186595 h 186594"/>
                </a:gdLst>
                <a:ahLst/>
                <a:cxnLst>
                  <a:cxn ang="0">
                    <a:pos x="connsiteX0" y="connsiteY0"/>
                  </a:cxn>
                  <a:cxn ang="0">
                    <a:pos x="connsiteX1" y="connsiteY1"/>
                  </a:cxn>
                </a:cxnLst>
                <a:rect l="l" t="t" r="r" b="b"/>
                <a:pathLst>
                  <a:path w="9525" h="186594">
                    <a:moveTo>
                      <a:pt x="0" y="0"/>
                    </a:moveTo>
                    <a:lnTo>
                      <a:pt x="0" y="18659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6" name="Freeform: Shape 35">
                <a:extLst>
                  <a:ext uri="{FF2B5EF4-FFF2-40B4-BE49-F238E27FC236}">
                    <a16:creationId xmlns:a16="http://schemas.microsoft.com/office/drawing/2014/main" id="{D2413F53-FFE6-4638-A418-691B32DE95C5}"/>
                  </a:ext>
                </a:extLst>
              </p:cNvPr>
              <p:cNvSpPr/>
              <p:nvPr/>
            </p:nvSpPr>
            <p:spPr>
              <a:xfrm>
                <a:off x="6122891" y="3365626"/>
                <a:ext cx="9525" cy="309371"/>
              </a:xfrm>
              <a:custGeom>
                <a:avLst/>
                <a:gdLst>
                  <a:gd name="connsiteX0" fmla="*/ 0 w 9525"/>
                  <a:gd name="connsiteY0" fmla="*/ 0 h 309371"/>
                  <a:gd name="connsiteX1" fmla="*/ 0 w 9525"/>
                  <a:gd name="connsiteY1" fmla="*/ 309372 h 309371"/>
                </a:gdLst>
                <a:ahLst/>
                <a:cxnLst>
                  <a:cxn ang="0">
                    <a:pos x="connsiteX0" y="connsiteY0"/>
                  </a:cxn>
                  <a:cxn ang="0">
                    <a:pos x="connsiteX1" y="connsiteY1"/>
                  </a:cxn>
                </a:cxnLst>
                <a:rect l="l" t="t" r="r" b="b"/>
                <a:pathLst>
                  <a:path w="9525" h="309371">
                    <a:moveTo>
                      <a:pt x="0" y="0"/>
                    </a:moveTo>
                    <a:lnTo>
                      <a:pt x="0" y="30937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7" name="Freeform: Shape 36">
                <a:extLst>
                  <a:ext uri="{FF2B5EF4-FFF2-40B4-BE49-F238E27FC236}">
                    <a16:creationId xmlns:a16="http://schemas.microsoft.com/office/drawing/2014/main" id="{A95E76F0-FA24-4891-B1A3-C78734DD37A6}"/>
                  </a:ext>
                </a:extLst>
              </p:cNvPr>
              <p:cNvSpPr/>
              <p:nvPr/>
            </p:nvSpPr>
            <p:spPr>
              <a:xfrm>
                <a:off x="6234715" y="3577176"/>
                <a:ext cx="9525" cy="99440"/>
              </a:xfrm>
              <a:custGeom>
                <a:avLst/>
                <a:gdLst>
                  <a:gd name="connsiteX0" fmla="*/ 0 w 9525"/>
                  <a:gd name="connsiteY0" fmla="*/ 0 h 99440"/>
                  <a:gd name="connsiteX1" fmla="*/ 0 w 9525"/>
                  <a:gd name="connsiteY1" fmla="*/ 99441 h 99440"/>
                </a:gdLst>
                <a:ahLst/>
                <a:cxnLst>
                  <a:cxn ang="0">
                    <a:pos x="connsiteX0" y="connsiteY0"/>
                  </a:cxn>
                  <a:cxn ang="0">
                    <a:pos x="connsiteX1" y="connsiteY1"/>
                  </a:cxn>
                </a:cxnLst>
                <a:rect l="l" t="t" r="r" b="b"/>
                <a:pathLst>
                  <a:path w="9525" h="99440">
                    <a:moveTo>
                      <a:pt x="0" y="0"/>
                    </a:moveTo>
                    <a:lnTo>
                      <a:pt x="0" y="99441"/>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9" name="Freeform: Shape 38">
                <a:extLst>
                  <a:ext uri="{FF2B5EF4-FFF2-40B4-BE49-F238E27FC236}">
                    <a16:creationId xmlns:a16="http://schemas.microsoft.com/office/drawing/2014/main" id="{7E105624-E886-4798-9765-69DE2E557595}"/>
                  </a:ext>
                </a:extLst>
              </p:cNvPr>
              <p:cNvSpPr/>
              <p:nvPr/>
            </p:nvSpPr>
            <p:spPr>
              <a:xfrm>
                <a:off x="6234715" y="3352767"/>
                <a:ext cx="9525" cy="57054"/>
              </a:xfrm>
              <a:custGeom>
                <a:avLst/>
                <a:gdLst>
                  <a:gd name="connsiteX0" fmla="*/ 0 w 9525"/>
                  <a:gd name="connsiteY0" fmla="*/ 0 h 57054"/>
                  <a:gd name="connsiteX1" fmla="*/ 0 w 9525"/>
                  <a:gd name="connsiteY1" fmla="*/ 57055 h 57054"/>
                </a:gdLst>
                <a:ahLst/>
                <a:cxnLst>
                  <a:cxn ang="0">
                    <a:pos x="connsiteX0" y="connsiteY0"/>
                  </a:cxn>
                  <a:cxn ang="0">
                    <a:pos x="connsiteX1" y="connsiteY1"/>
                  </a:cxn>
                </a:cxnLst>
                <a:rect l="l" t="t" r="r" b="b"/>
                <a:pathLst>
                  <a:path w="9525" h="57054">
                    <a:moveTo>
                      <a:pt x="0" y="0"/>
                    </a:moveTo>
                    <a:lnTo>
                      <a:pt x="0" y="5705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1" name="Freeform: Shape 40">
                <a:extLst>
                  <a:ext uri="{FF2B5EF4-FFF2-40B4-BE49-F238E27FC236}">
                    <a16:creationId xmlns:a16="http://schemas.microsoft.com/office/drawing/2014/main" id="{A8C20DF0-046E-41D6-8D8B-612DF462BE6D}"/>
                  </a:ext>
                </a:extLst>
              </p:cNvPr>
              <p:cNvSpPr/>
              <p:nvPr/>
            </p:nvSpPr>
            <p:spPr>
              <a:xfrm>
                <a:off x="6346443" y="3652519"/>
                <a:ext cx="9525" cy="24098"/>
              </a:xfrm>
              <a:custGeom>
                <a:avLst/>
                <a:gdLst>
                  <a:gd name="connsiteX0" fmla="*/ 0 w 9525"/>
                  <a:gd name="connsiteY0" fmla="*/ 0 h 24098"/>
                  <a:gd name="connsiteX1" fmla="*/ 0 w 9525"/>
                  <a:gd name="connsiteY1" fmla="*/ 24098 h 24098"/>
                </a:gdLst>
                <a:ahLst/>
                <a:cxnLst>
                  <a:cxn ang="0">
                    <a:pos x="connsiteX0" y="connsiteY0"/>
                  </a:cxn>
                  <a:cxn ang="0">
                    <a:pos x="connsiteX1" y="connsiteY1"/>
                  </a:cxn>
                </a:cxnLst>
                <a:rect l="l" t="t" r="r" b="b"/>
                <a:pathLst>
                  <a:path w="9525" h="24098">
                    <a:moveTo>
                      <a:pt x="0" y="0"/>
                    </a:moveTo>
                    <a:lnTo>
                      <a:pt x="0" y="2409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2" name="Freeform: Shape 41">
                <a:extLst>
                  <a:ext uri="{FF2B5EF4-FFF2-40B4-BE49-F238E27FC236}">
                    <a16:creationId xmlns:a16="http://schemas.microsoft.com/office/drawing/2014/main" id="{73C02217-C238-46A0-BFCC-A83217A8A9EC}"/>
                  </a:ext>
                </a:extLst>
              </p:cNvPr>
              <p:cNvSpPr/>
              <p:nvPr/>
            </p:nvSpPr>
            <p:spPr>
              <a:xfrm>
                <a:off x="6458171" y="3269042"/>
                <a:ext cx="9525" cy="92106"/>
              </a:xfrm>
              <a:custGeom>
                <a:avLst/>
                <a:gdLst>
                  <a:gd name="connsiteX0" fmla="*/ 0 w 9525"/>
                  <a:gd name="connsiteY0" fmla="*/ 0 h 92106"/>
                  <a:gd name="connsiteX1" fmla="*/ 0 w 9525"/>
                  <a:gd name="connsiteY1" fmla="*/ 92107 h 92106"/>
                </a:gdLst>
                <a:ahLst/>
                <a:cxnLst>
                  <a:cxn ang="0">
                    <a:pos x="connsiteX0" y="connsiteY0"/>
                  </a:cxn>
                  <a:cxn ang="0">
                    <a:pos x="connsiteX1" y="connsiteY1"/>
                  </a:cxn>
                </a:cxnLst>
                <a:rect l="l" t="t" r="r" b="b"/>
                <a:pathLst>
                  <a:path w="9525" h="92106">
                    <a:moveTo>
                      <a:pt x="0" y="0"/>
                    </a:moveTo>
                    <a:lnTo>
                      <a:pt x="0" y="92107"/>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3" name="Freeform: Shape 42">
                <a:extLst>
                  <a:ext uri="{FF2B5EF4-FFF2-40B4-BE49-F238E27FC236}">
                    <a16:creationId xmlns:a16="http://schemas.microsoft.com/office/drawing/2014/main" id="{10086F14-7F80-4B84-9550-0A447EB2D186}"/>
                  </a:ext>
                </a:extLst>
              </p:cNvPr>
              <p:cNvSpPr/>
              <p:nvPr/>
            </p:nvSpPr>
            <p:spPr>
              <a:xfrm>
                <a:off x="5803899" y="3201986"/>
                <a:ext cx="749808" cy="587787"/>
              </a:xfrm>
              <a:custGeom>
                <a:avLst/>
                <a:gdLst>
                  <a:gd name="connsiteX0" fmla="*/ 749808 w 749808"/>
                  <a:gd name="connsiteY0" fmla="*/ 213741 h 587787"/>
                  <a:gd name="connsiteX1" fmla="*/ 749808 w 749808"/>
                  <a:gd name="connsiteY1" fmla="*/ 474631 h 587787"/>
                  <a:gd name="connsiteX2" fmla="*/ 0 w 749808"/>
                  <a:gd name="connsiteY2" fmla="*/ 474631 h 587787"/>
                  <a:gd name="connsiteX3" fmla="*/ 0 w 749808"/>
                  <a:gd name="connsiteY3" fmla="*/ 0 h 587787"/>
                  <a:gd name="connsiteX4" fmla="*/ 749808 w 749808"/>
                  <a:gd name="connsiteY4" fmla="*/ 0 h 587787"/>
                  <a:gd name="connsiteX5" fmla="*/ 749808 w 749808"/>
                  <a:gd name="connsiteY5" fmla="*/ 213741 h 587787"/>
                  <a:gd name="connsiteX6" fmla="*/ 374904 w 749808"/>
                  <a:gd name="connsiteY6" fmla="*/ 474631 h 587787"/>
                  <a:gd name="connsiteX7" fmla="*/ 374904 w 749808"/>
                  <a:gd name="connsiteY7" fmla="*/ 587788 h 587787"/>
                  <a:gd name="connsiteX8" fmla="*/ 224314 w 749808"/>
                  <a:gd name="connsiteY8" fmla="*/ 587788 h 587787"/>
                  <a:gd name="connsiteX9" fmla="*/ 525494 w 749808"/>
                  <a:gd name="connsiteY9" fmla="*/ 587788 h 5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808" h="587787">
                    <a:moveTo>
                      <a:pt x="749808" y="213741"/>
                    </a:moveTo>
                    <a:lnTo>
                      <a:pt x="749808" y="474631"/>
                    </a:lnTo>
                    <a:lnTo>
                      <a:pt x="0" y="474631"/>
                    </a:lnTo>
                    <a:lnTo>
                      <a:pt x="0" y="0"/>
                    </a:lnTo>
                    <a:lnTo>
                      <a:pt x="749808" y="0"/>
                    </a:lnTo>
                    <a:lnTo>
                      <a:pt x="749808" y="213741"/>
                    </a:lnTo>
                    <a:moveTo>
                      <a:pt x="374904" y="474631"/>
                    </a:moveTo>
                    <a:lnTo>
                      <a:pt x="374904" y="587788"/>
                    </a:lnTo>
                    <a:moveTo>
                      <a:pt x="224314" y="587788"/>
                    </a:moveTo>
                    <a:lnTo>
                      <a:pt x="525494" y="58778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4" name="Freeform: Shape 43">
                <a:extLst>
                  <a:ext uri="{FF2B5EF4-FFF2-40B4-BE49-F238E27FC236}">
                    <a16:creationId xmlns:a16="http://schemas.microsoft.com/office/drawing/2014/main" id="{B48D3B4B-7D55-45C7-88CF-B4F0186165B4}"/>
                  </a:ext>
                </a:extLst>
              </p:cNvPr>
              <p:cNvSpPr/>
              <p:nvPr/>
            </p:nvSpPr>
            <p:spPr>
              <a:xfrm>
                <a:off x="6011163" y="3326002"/>
                <a:ext cx="9525" cy="350615"/>
              </a:xfrm>
              <a:custGeom>
                <a:avLst/>
                <a:gdLst>
                  <a:gd name="connsiteX0" fmla="*/ 0 w 9525"/>
                  <a:gd name="connsiteY0" fmla="*/ 0 h 350615"/>
                  <a:gd name="connsiteX1" fmla="*/ 0 w 9525"/>
                  <a:gd name="connsiteY1" fmla="*/ 350615 h 350615"/>
                </a:gdLst>
                <a:ahLst/>
                <a:cxnLst>
                  <a:cxn ang="0">
                    <a:pos x="connsiteX0" y="connsiteY0"/>
                  </a:cxn>
                  <a:cxn ang="0">
                    <a:pos x="connsiteX1" y="connsiteY1"/>
                  </a:cxn>
                </a:cxnLst>
                <a:rect l="l" t="t" r="r" b="b"/>
                <a:pathLst>
                  <a:path w="9525" h="350615">
                    <a:moveTo>
                      <a:pt x="0" y="0"/>
                    </a:moveTo>
                    <a:lnTo>
                      <a:pt x="0" y="3506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5" name="Freeform: Shape 44">
                <a:extLst>
                  <a:ext uri="{FF2B5EF4-FFF2-40B4-BE49-F238E27FC236}">
                    <a16:creationId xmlns:a16="http://schemas.microsoft.com/office/drawing/2014/main" id="{D58159E3-54E9-4120-B410-BCBD7276822C}"/>
                  </a:ext>
                </a:extLst>
              </p:cNvPr>
              <p:cNvSpPr/>
              <p:nvPr/>
            </p:nvSpPr>
            <p:spPr>
              <a:xfrm>
                <a:off x="6038024" y="3312000"/>
                <a:ext cx="60960" cy="14001"/>
              </a:xfrm>
              <a:custGeom>
                <a:avLst/>
                <a:gdLst>
                  <a:gd name="connsiteX0" fmla="*/ 0 w 60960"/>
                  <a:gd name="connsiteY0" fmla="*/ 0 h 14001"/>
                  <a:gd name="connsiteX1" fmla="*/ 60960 w 60960"/>
                  <a:gd name="connsiteY1" fmla="*/ 14002 h 14001"/>
                </a:gdLst>
                <a:ahLst/>
                <a:cxnLst>
                  <a:cxn ang="0">
                    <a:pos x="connsiteX0" y="connsiteY0"/>
                  </a:cxn>
                  <a:cxn ang="0">
                    <a:pos x="connsiteX1" y="connsiteY1"/>
                  </a:cxn>
                </a:cxnLst>
                <a:rect l="l" t="t" r="r" b="b"/>
                <a:pathLst>
                  <a:path w="60960" h="14001">
                    <a:moveTo>
                      <a:pt x="0" y="0"/>
                    </a:moveTo>
                    <a:lnTo>
                      <a:pt x="60960" y="1400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6" name="Freeform: Shape 45">
                <a:extLst>
                  <a:ext uri="{FF2B5EF4-FFF2-40B4-BE49-F238E27FC236}">
                    <a16:creationId xmlns:a16="http://schemas.microsoft.com/office/drawing/2014/main" id="{60EFEFAC-7504-4051-8AEE-758AEF75A007}"/>
                  </a:ext>
                </a:extLst>
              </p:cNvPr>
              <p:cNvSpPr/>
              <p:nvPr/>
            </p:nvSpPr>
            <p:spPr>
              <a:xfrm>
                <a:off x="6149180" y="3326002"/>
                <a:ext cx="59055" cy="12858"/>
              </a:xfrm>
              <a:custGeom>
                <a:avLst/>
                <a:gdLst>
                  <a:gd name="connsiteX0" fmla="*/ 59055 w 59055"/>
                  <a:gd name="connsiteY0" fmla="*/ 0 h 12858"/>
                  <a:gd name="connsiteX1" fmla="*/ 0 w 59055"/>
                  <a:gd name="connsiteY1" fmla="*/ 12859 h 12858"/>
                </a:gdLst>
                <a:ahLst/>
                <a:cxnLst>
                  <a:cxn ang="0">
                    <a:pos x="connsiteX0" y="connsiteY0"/>
                  </a:cxn>
                  <a:cxn ang="0">
                    <a:pos x="connsiteX1" y="connsiteY1"/>
                  </a:cxn>
                </a:cxnLst>
                <a:rect l="l" t="t" r="r" b="b"/>
                <a:pathLst>
                  <a:path w="59055" h="12858">
                    <a:moveTo>
                      <a:pt x="59055" y="0"/>
                    </a:moveTo>
                    <a:lnTo>
                      <a:pt x="0" y="1285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7" name="Freeform: Shape 46">
                <a:extLst>
                  <a:ext uri="{FF2B5EF4-FFF2-40B4-BE49-F238E27FC236}">
                    <a16:creationId xmlns:a16="http://schemas.microsoft.com/office/drawing/2014/main" id="{09130570-A702-47ED-BCFE-41E049465867}"/>
                  </a:ext>
                </a:extLst>
              </p:cNvPr>
              <p:cNvSpPr/>
              <p:nvPr/>
            </p:nvSpPr>
            <p:spPr>
              <a:xfrm>
                <a:off x="6259480" y="3337051"/>
                <a:ext cx="30861" cy="18669"/>
              </a:xfrm>
              <a:custGeom>
                <a:avLst/>
                <a:gdLst>
                  <a:gd name="connsiteX0" fmla="*/ 0 w 30861"/>
                  <a:gd name="connsiteY0" fmla="*/ 0 h 18669"/>
                  <a:gd name="connsiteX1" fmla="*/ 30861 w 30861"/>
                  <a:gd name="connsiteY1" fmla="*/ 18669 h 18669"/>
                </a:gdLst>
                <a:ahLst/>
                <a:cxnLst>
                  <a:cxn ang="0">
                    <a:pos x="connsiteX0" y="connsiteY0"/>
                  </a:cxn>
                  <a:cxn ang="0">
                    <a:pos x="connsiteX1" y="connsiteY1"/>
                  </a:cxn>
                </a:cxnLst>
                <a:rect l="l" t="t" r="r" b="b"/>
                <a:pathLst>
                  <a:path w="30861" h="18669">
                    <a:moveTo>
                      <a:pt x="0" y="0"/>
                    </a:moveTo>
                    <a:lnTo>
                      <a:pt x="30861" y="1866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8" name="Freeform: Shape 47">
                <a:extLst>
                  <a:ext uri="{FF2B5EF4-FFF2-40B4-BE49-F238E27FC236}">
                    <a16:creationId xmlns:a16="http://schemas.microsoft.com/office/drawing/2014/main" id="{93C87416-27C4-4638-ABB5-F79B039A2D11}"/>
                  </a:ext>
                </a:extLst>
              </p:cNvPr>
              <p:cNvSpPr/>
              <p:nvPr/>
            </p:nvSpPr>
            <p:spPr>
              <a:xfrm>
                <a:off x="6394163" y="3258279"/>
                <a:ext cx="42672" cy="77914"/>
              </a:xfrm>
              <a:custGeom>
                <a:avLst/>
                <a:gdLst>
                  <a:gd name="connsiteX0" fmla="*/ 42672 w 42672"/>
                  <a:gd name="connsiteY0" fmla="*/ 0 h 77914"/>
                  <a:gd name="connsiteX1" fmla="*/ 0 w 42672"/>
                  <a:gd name="connsiteY1" fmla="*/ 77915 h 77914"/>
                </a:gdLst>
                <a:ahLst/>
                <a:cxnLst>
                  <a:cxn ang="0">
                    <a:pos x="connsiteX0" y="connsiteY0"/>
                  </a:cxn>
                  <a:cxn ang="0">
                    <a:pos x="connsiteX1" y="connsiteY1"/>
                  </a:cxn>
                </a:cxnLst>
                <a:rect l="l" t="t" r="r" b="b"/>
                <a:pathLst>
                  <a:path w="42672" h="77914">
                    <a:moveTo>
                      <a:pt x="42672" y="0"/>
                    </a:moveTo>
                    <a:lnTo>
                      <a:pt x="0" y="779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9" name="Freeform: Shape 48">
                <a:extLst>
                  <a:ext uri="{FF2B5EF4-FFF2-40B4-BE49-F238E27FC236}">
                    <a16:creationId xmlns:a16="http://schemas.microsoft.com/office/drawing/2014/main" id="{54E4BB1D-E284-4D56-AA01-455D44E7F875}"/>
                  </a:ext>
                </a:extLst>
              </p:cNvPr>
              <p:cNvSpPr/>
              <p:nvPr/>
            </p:nvSpPr>
            <p:spPr>
              <a:xfrm>
                <a:off x="5914389" y="3312000"/>
                <a:ext cx="73342" cy="127349"/>
              </a:xfrm>
              <a:custGeom>
                <a:avLst/>
                <a:gdLst>
                  <a:gd name="connsiteX0" fmla="*/ 73342 w 73342"/>
                  <a:gd name="connsiteY0" fmla="*/ 0 h 127349"/>
                  <a:gd name="connsiteX1" fmla="*/ 0 w 73342"/>
                  <a:gd name="connsiteY1" fmla="*/ 127349 h 127349"/>
                </a:gdLst>
                <a:ahLst/>
                <a:cxnLst>
                  <a:cxn ang="0">
                    <a:pos x="connsiteX0" y="connsiteY0"/>
                  </a:cxn>
                  <a:cxn ang="0">
                    <a:pos x="connsiteX1" y="connsiteY1"/>
                  </a:cxn>
                </a:cxnLst>
                <a:rect l="l" t="t" r="r" b="b"/>
                <a:pathLst>
                  <a:path w="73342" h="127349">
                    <a:moveTo>
                      <a:pt x="73342" y="0"/>
                    </a:moveTo>
                    <a:lnTo>
                      <a:pt x="0" y="12734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0" name="Freeform: Shape 49">
                <a:extLst>
                  <a:ext uri="{FF2B5EF4-FFF2-40B4-BE49-F238E27FC236}">
                    <a16:creationId xmlns:a16="http://schemas.microsoft.com/office/drawing/2014/main" id="{0D559B9F-8373-4472-92C4-E8F918EE2BC0}"/>
                  </a:ext>
                </a:extLst>
              </p:cNvPr>
              <p:cNvSpPr/>
              <p:nvPr/>
            </p:nvSpPr>
            <p:spPr>
              <a:xfrm>
                <a:off x="6210902" y="3334384"/>
                <a:ext cx="318134" cy="318134"/>
              </a:xfrm>
              <a:custGeom>
                <a:avLst/>
                <a:gdLst>
                  <a:gd name="connsiteX0" fmla="*/ 318135 w 318134"/>
                  <a:gd name="connsiteY0" fmla="*/ 159068 h 318134"/>
                  <a:gd name="connsiteX1" fmla="*/ 159067 w 318134"/>
                  <a:gd name="connsiteY1" fmla="*/ 318135 h 318134"/>
                  <a:gd name="connsiteX2" fmla="*/ 0 w 318134"/>
                  <a:gd name="connsiteY2" fmla="*/ 159067 h 318134"/>
                  <a:gd name="connsiteX3" fmla="*/ 159067 w 318134"/>
                  <a:gd name="connsiteY3" fmla="*/ 0 h 318134"/>
                  <a:gd name="connsiteX4" fmla="*/ 318135 w 318134"/>
                  <a:gd name="connsiteY4" fmla="*/ 159068 h 31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4" h="318134">
                    <a:moveTo>
                      <a:pt x="318135" y="159068"/>
                    </a:moveTo>
                    <a:cubicBezTo>
                      <a:pt x="318135" y="246918"/>
                      <a:pt x="246918" y="318135"/>
                      <a:pt x="159067" y="318135"/>
                    </a:cubicBezTo>
                    <a:cubicBezTo>
                      <a:pt x="71217" y="318135"/>
                      <a:pt x="0" y="246918"/>
                      <a:pt x="0" y="159067"/>
                    </a:cubicBezTo>
                    <a:cubicBezTo>
                      <a:pt x="0" y="71217"/>
                      <a:pt x="71217" y="0"/>
                      <a:pt x="159067" y="0"/>
                    </a:cubicBezTo>
                    <a:cubicBezTo>
                      <a:pt x="246918" y="0"/>
                      <a:pt x="318135" y="71217"/>
                      <a:pt x="318135" y="159068"/>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1" name="Freeform: Shape 50">
                <a:extLst>
                  <a:ext uri="{FF2B5EF4-FFF2-40B4-BE49-F238E27FC236}">
                    <a16:creationId xmlns:a16="http://schemas.microsoft.com/office/drawing/2014/main" id="{192C8239-284B-4D88-913A-B8C74A71711B}"/>
                  </a:ext>
                </a:extLst>
              </p:cNvPr>
              <p:cNvSpPr/>
              <p:nvPr/>
            </p:nvSpPr>
            <p:spPr>
              <a:xfrm>
                <a:off x="6481031" y="3607370"/>
                <a:ext cx="153066" cy="153161"/>
              </a:xfrm>
              <a:custGeom>
                <a:avLst/>
                <a:gdLst>
                  <a:gd name="connsiteX0" fmla="*/ 0 w 153066"/>
                  <a:gd name="connsiteY0" fmla="*/ 0 h 153161"/>
                  <a:gd name="connsiteX1" fmla="*/ 153067 w 153066"/>
                  <a:gd name="connsiteY1" fmla="*/ 153162 h 153161"/>
                </a:gdLst>
                <a:ahLst/>
                <a:cxnLst>
                  <a:cxn ang="0">
                    <a:pos x="connsiteX0" y="connsiteY0"/>
                  </a:cxn>
                  <a:cxn ang="0">
                    <a:pos x="connsiteX1" y="connsiteY1"/>
                  </a:cxn>
                </a:cxnLst>
                <a:rect l="l" t="t" r="r" b="b"/>
                <a:pathLst>
                  <a:path w="153066" h="153161">
                    <a:moveTo>
                      <a:pt x="0" y="0"/>
                    </a:moveTo>
                    <a:lnTo>
                      <a:pt x="153067" y="15316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sp>
        <p:nvSpPr>
          <p:cNvPr id="5" name="Arrow: Right 4">
            <a:extLst>
              <a:ext uri="{FF2B5EF4-FFF2-40B4-BE49-F238E27FC236}">
                <a16:creationId xmlns:a16="http://schemas.microsoft.com/office/drawing/2014/main" id="{F24BEEDE-EA3D-46B6-BD55-3727A0648D58}"/>
              </a:ext>
            </a:extLst>
          </p:cNvPr>
          <p:cNvSpPr/>
          <p:nvPr/>
        </p:nvSpPr>
        <p:spPr bwMode="auto">
          <a:xfrm>
            <a:off x="2719861" y="1369102"/>
            <a:ext cx="3108999" cy="755453"/>
          </a:xfrm>
          <a:prstGeom prst="rightArrow">
            <a:avLst/>
          </a:prstGeom>
          <a:solidFill>
            <a:schemeClr val="bg1"/>
          </a:solidFill>
          <a:ln w="6350">
            <a:solidFill>
              <a:schemeClr val="bg1">
                <a:lumMod val="7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378">
              <a:defRPr/>
            </a:pPr>
            <a:r>
              <a:rPr lang="en-US" sz="1350" u="sng" dirty="0">
                <a:solidFill>
                  <a:srgbClr val="00B0F0"/>
                </a:solidFill>
                <a:hlinkClick r:id="rId4">
                  <a:extLst>
                    <a:ext uri="{A12FA001-AC4F-418D-AE19-62706E023703}">
                      <ahyp:hlinkClr xmlns:ahyp="http://schemas.microsoft.com/office/drawing/2018/hyperlinkcolor" val="tx"/>
                    </a:ext>
                  </a:extLst>
                </a:hlinkClick>
              </a:rPr>
              <a:t>https://aka.ms/ppac</a:t>
            </a:r>
            <a:endParaRPr lang="en-US" sz="1350" u="sng" dirty="0">
              <a:solidFill>
                <a:srgbClr val="00B0F0"/>
              </a:solidFill>
            </a:endParaRPr>
          </a:p>
        </p:txBody>
      </p:sp>
      <p:sp>
        <p:nvSpPr>
          <p:cNvPr id="6" name="Rectangle 5">
            <a:extLst>
              <a:ext uri="{FF2B5EF4-FFF2-40B4-BE49-F238E27FC236}">
                <a16:creationId xmlns:a16="http://schemas.microsoft.com/office/drawing/2014/main" id="{8114443D-3366-42D3-9742-E03180B86DB1}"/>
              </a:ext>
            </a:extLst>
          </p:cNvPr>
          <p:cNvSpPr/>
          <p:nvPr/>
        </p:nvSpPr>
        <p:spPr bwMode="auto">
          <a:xfrm>
            <a:off x="6179058" y="3867912"/>
            <a:ext cx="1988820" cy="336042"/>
          </a:xfrm>
          <a:prstGeom prst="rect">
            <a:avLst/>
          </a:prstGeom>
          <a:noFill/>
          <a:ln w="57150">
            <a:solidFill>
              <a:srgbClr val="F3F2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436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iamond 10">
            <a:extLst>
              <a:ext uri="{FF2B5EF4-FFF2-40B4-BE49-F238E27FC236}">
                <a16:creationId xmlns:a16="http://schemas.microsoft.com/office/drawing/2014/main" id="{F781F3F2-3C7D-4EFB-9C21-A0A064304658}"/>
              </a:ext>
            </a:extLst>
          </p:cNvPr>
          <p:cNvSpPr/>
          <p:nvPr/>
        </p:nvSpPr>
        <p:spPr bwMode="auto">
          <a:xfrm rot="16200000">
            <a:off x="-415128" y="4646488"/>
            <a:ext cx="1147493" cy="1147493"/>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16" name="Title 2">
            <a:extLst>
              <a:ext uri="{FF2B5EF4-FFF2-40B4-BE49-F238E27FC236}">
                <a16:creationId xmlns:a16="http://schemas.microsoft.com/office/drawing/2014/main" id="{C42119E8-C463-4C46-959C-79D8A0D5641B}"/>
              </a:ext>
            </a:extLst>
          </p:cNvPr>
          <p:cNvSpPr>
            <a:spLocks noGrp="1"/>
          </p:cNvSpPr>
          <p:nvPr>
            <p:ph type="title"/>
          </p:nvPr>
        </p:nvSpPr>
        <p:spPr>
          <a:xfrm>
            <a:off x="347712" y="356737"/>
            <a:ext cx="8479852" cy="307777"/>
          </a:xfrm>
        </p:spPr>
        <p:txBody>
          <a:bodyPr/>
          <a:lstStyle/>
          <a:p>
            <a:r>
              <a:rPr lang="en-US" dirty="0"/>
              <a:t>Detailed Insight on Microsoft Dataverse</a:t>
            </a:r>
          </a:p>
        </p:txBody>
      </p:sp>
      <p:sp>
        <p:nvSpPr>
          <p:cNvPr id="18" name="Rectangle 17">
            <a:extLst>
              <a:ext uri="{FF2B5EF4-FFF2-40B4-BE49-F238E27FC236}">
                <a16:creationId xmlns:a16="http://schemas.microsoft.com/office/drawing/2014/main" id="{4D44F1E2-184F-471E-9639-86A80805D66B}"/>
              </a:ext>
            </a:extLst>
          </p:cNvPr>
          <p:cNvSpPr/>
          <p:nvPr/>
        </p:nvSpPr>
        <p:spPr>
          <a:xfrm>
            <a:off x="0" y="1108692"/>
            <a:ext cx="9144000" cy="344024"/>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View insights at the environment level</a:t>
            </a:r>
          </a:p>
        </p:txBody>
      </p:sp>
      <p:sp>
        <p:nvSpPr>
          <p:cNvPr id="20" name="Rectangle 22">
            <a:extLst>
              <a:ext uri="{FF2B5EF4-FFF2-40B4-BE49-F238E27FC236}">
                <a16:creationId xmlns:a16="http://schemas.microsoft.com/office/drawing/2014/main" id="{4586814B-AFFC-4640-AE86-9ADDE0C90772}"/>
              </a:ext>
            </a:extLst>
          </p:cNvPr>
          <p:cNvSpPr/>
          <p:nvPr/>
        </p:nvSpPr>
        <p:spPr bwMode="auto">
          <a:xfrm>
            <a:off x="342900"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dirty="0">
                <a:solidFill>
                  <a:schemeClr val="tx1"/>
                </a:solidFill>
              </a:rPr>
              <a:t>Number of active users, trends, top active users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Mode of access by OS, device type, browser, business unit, security role</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Dataverse out of the box and custom entity usage based of Creates, Reads, Updates, Deletes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System Jobs, Plug-in’s and API call statistics</a:t>
            </a:r>
          </a:p>
        </p:txBody>
      </p:sp>
      <p:sp>
        <p:nvSpPr>
          <p:cNvPr id="22" name="Rectangle 23">
            <a:extLst>
              <a:ext uri="{FF2B5EF4-FFF2-40B4-BE49-F238E27FC236}">
                <a16:creationId xmlns:a16="http://schemas.microsoft.com/office/drawing/2014/main" id="{B06BB98A-F548-4EFA-8DC5-4B9FCDA6F6A1}"/>
              </a:ext>
            </a:extLst>
          </p:cNvPr>
          <p:cNvSpPr/>
          <p:nvPr/>
        </p:nvSpPr>
        <p:spPr bwMode="auto">
          <a:xfrm>
            <a:off x="2891661"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dirty="0">
                <a:solidFill>
                  <a:schemeClr val="tx1"/>
                </a:solidFill>
              </a:rPr>
              <a:t>Number of active users, trends, top active users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Mode of access by OS, device type, browser, business unit, security role</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Dataverse out of the box and custom entity usage based of Creates, Reads, Updates, Deletes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System Jobs, Plug-in’s and API call statistics</a:t>
            </a:r>
          </a:p>
        </p:txBody>
      </p:sp>
      <p:sp>
        <p:nvSpPr>
          <p:cNvPr id="23" name="Rectangle 24">
            <a:extLst>
              <a:ext uri="{FF2B5EF4-FFF2-40B4-BE49-F238E27FC236}">
                <a16:creationId xmlns:a16="http://schemas.microsoft.com/office/drawing/2014/main" id="{98A1E5AF-34AD-40BF-A1B0-318A4908F0DE}"/>
              </a:ext>
            </a:extLst>
          </p:cNvPr>
          <p:cNvSpPr/>
          <p:nvPr/>
        </p:nvSpPr>
        <p:spPr bwMode="auto">
          <a:xfrm>
            <a:off x="5440420" y="1905270"/>
            <a:ext cx="3360680" cy="273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defTabSz="699354" fontAlgn="base">
              <a:spcBef>
                <a:spcPts val="375"/>
              </a:spcBef>
              <a:spcAft>
                <a:spcPts val="375"/>
              </a:spcAft>
            </a:pPr>
            <a:r>
              <a:rPr lang="en-US" sz="1200">
                <a:ln w="0"/>
                <a:solidFill>
                  <a:schemeClr val="tx1"/>
                </a:solidFill>
                <a:ea typeface="Segoe UI" pitchFamily="34" charset="0"/>
                <a:cs typeface="Segoe UI" pitchFamily="34" charset="0"/>
              </a:rPr>
              <a:t>As an administrator:</a:t>
            </a:r>
          </a:p>
          <a:p>
            <a:pPr marL="125016" indent="-125016" fontAlgn="base">
              <a:spcBef>
                <a:spcPts val="375"/>
              </a:spcBef>
              <a:spcAft>
                <a:spcPts val="375"/>
              </a:spcAft>
              <a:buFont typeface="Arial" panose="020B0604020202020204" pitchFamily="34" charset="0"/>
              <a:buChar char="•"/>
            </a:pPr>
            <a:r>
              <a:rPr lang="en-US" sz="1200">
                <a:solidFill>
                  <a:schemeClr val="tx1"/>
                </a:solidFill>
              </a:rPr>
              <a:t>Confirm access modes by OS, device types or browser is compliant with standards of your organization</a:t>
            </a:r>
          </a:p>
          <a:p>
            <a:pPr marL="125016" indent="-125016" fontAlgn="base">
              <a:spcBef>
                <a:spcPts val="375"/>
              </a:spcBef>
              <a:spcAft>
                <a:spcPts val="375"/>
              </a:spcAft>
              <a:buFont typeface="Arial" panose="020B0604020202020204" pitchFamily="34" charset="0"/>
              <a:buChar char="•"/>
            </a:pPr>
            <a:r>
              <a:rPr lang="en-US" sz="1200">
                <a:solidFill>
                  <a:schemeClr val="tx1"/>
                </a:solidFill>
              </a:rPr>
              <a:t>Understand specific CRUD (Create, Read, Update, Delete) activities performed with your apps</a:t>
            </a:r>
          </a:p>
          <a:p>
            <a:pPr marL="125016" indent="-125016" fontAlgn="base">
              <a:spcBef>
                <a:spcPts val="375"/>
              </a:spcBef>
              <a:spcAft>
                <a:spcPts val="375"/>
              </a:spcAft>
              <a:buFont typeface="Arial" panose="020B0604020202020204" pitchFamily="34" charset="0"/>
              <a:buChar char="•"/>
            </a:pPr>
            <a:r>
              <a:rPr lang="en-US" sz="1200">
                <a:solidFill>
                  <a:schemeClr val="tx1"/>
                </a:solidFill>
              </a:rPr>
              <a:t>Get an overview of overall health by regular checks on platform API calls, system jobs operating, plug-in’s used by app makers</a:t>
            </a:r>
          </a:p>
        </p:txBody>
      </p:sp>
      <p:sp>
        <p:nvSpPr>
          <p:cNvPr id="24" name="TextBox 23">
            <a:extLst>
              <a:ext uri="{FF2B5EF4-FFF2-40B4-BE49-F238E27FC236}">
                <a16:creationId xmlns:a16="http://schemas.microsoft.com/office/drawing/2014/main" id="{9A27CA3A-4536-4FBA-B956-8E694D45AE35}"/>
              </a:ext>
            </a:extLst>
          </p:cNvPr>
          <p:cNvSpPr txBox="1"/>
          <p:nvPr/>
        </p:nvSpPr>
        <p:spPr>
          <a:xfrm>
            <a:off x="34290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685800">
              <a:defRPr/>
            </a:pPr>
            <a:r>
              <a:rPr lang="en-US" sz="1350">
                <a:solidFill>
                  <a:schemeClr val="bg1"/>
                </a:solidFill>
                <a:latin typeface="Segoe Pro Semibold"/>
              </a:rPr>
              <a:t> </a:t>
            </a:r>
          </a:p>
        </p:txBody>
      </p:sp>
      <p:sp>
        <p:nvSpPr>
          <p:cNvPr id="25" name="TextBox 24">
            <a:extLst>
              <a:ext uri="{FF2B5EF4-FFF2-40B4-BE49-F238E27FC236}">
                <a16:creationId xmlns:a16="http://schemas.microsoft.com/office/drawing/2014/main" id="{78487861-FF1C-4513-82BC-293AF06AE13E}"/>
              </a:ext>
            </a:extLst>
          </p:cNvPr>
          <p:cNvSpPr txBox="1"/>
          <p:nvPr/>
        </p:nvSpPr>
        <p:spPr>
          <a:xfrm>
            <a:off x="289166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6" name="TextBox 25">
            <a:extLst>
              <a:ext uri="{FF2B5EF4-FFF2-40B4-BE49-F238E27FC236}">
                <a16:creationId xmlns:a16="http://schemas.microsoft.com/office/drawing/2014/main" id="{63B42790-1E33-48E6-AA17-C88B371F4312}"/>
              </a:ext>
            </a:extLst>
          </p:cNvPr>
          <p:cNvSpPr txBox="1"/>
          <p:nvPr/>
        </p:nvSpPr>
        <p:spPr>
          <a:xfrm>
            <a:off x="544042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7" name="Hospital_E91D" title="Icon of a first-aid box">
            <a:extLst>
              <a:ext uri="{FF2B5EF4-FFF2-40B4-BE49-F238E27FC236}">
                <a16:creationId xmlns:a16="http://schemas.microsoft.com/office/drawing/2014/main" id="{E22B67B4-613F-42CD-B5DE-89329CF599F4}"/>
              </a:ext>
            </a:extLst>
          </p:cNvPr>
          <p:cNvSpPr>
            <a:spLocks noChangeAspect="1" noEditPoints="1"/>
          </p:cNvSpPr>
          <p:nvPr/>
        </p:nvSpPr>
        <p:spPr bwMode="auto">
          <a:xfrm>
            <a:off x="3180939" y="1628057"/>
            <a:ext cx="242703" cy="21040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28" name="people_3" title="Icon of a person surrounded by brackets">
            <a:extLst>
              <a:ext uri="{FF2B5EF4-FFF2-40B4-BE49-F238E27FC236}">
                <a16:creationId xmlns:a16="http://schemas.microsoft.com/office/drawing/2014/main" id="{8CACB50D-AA54-4C60-AE8A-8F01BB0CD227}"/>
              </a:ext>
            </a:extLst>
          </p:cNvPr>
          <p:cNvSpPr>
            <a:spLocks noChangeAspect="1" noEditPoints="1"/>
          </p:cNvSpPr>
          <p:nvPr/>
        </p:nvSpPr>
        <p:spPr bwMode="auto">
          <a:xfrm>
            <a:off x="5724539" y="1628057"/>
            <a:ext cx="208733" cy="21040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29" name="people_11" title="Icon of two people with a chat bubble">
            <a:extLst>
              <a:ext uri="{FF2B5EF4-FFF2-40B4-BE49-F238E27FC236}">
                <a16:creationId xmlns:a16="http://schemas.microsoft.com/office/drawing/2014/main" id="{B6377DEA-0693-4A61-832D-C8A335FAD599}"/>
              </a:ext>
            </a:extLst>
          </p:cNvPr>
          <p:cNvSpPr>
            <a:spLocks noChangeAspect="1" noEditPoints="1"/>
          </p:cNvSpPr>
          <p:nvPr/>
        </p:nvSpPr>
        <p:spPr bwMode="auto">
          <a:xfrm>
            <a:off x="628593" y="1628057"/>
            <a:ext cx="219095" cy="21040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nvGrpSpPr>
          <p:cNvPr id="33" name="Group 32">
            <a:extLst>
              <a:ext uri="{FF2B5EF4-FFF2-40B4-BE49-F238E27FC236}">
                <a16:creationId xmlns:a16="http://schemas.microsoft.com/office/drawing/2014/main" id="{03BFAA03-3619-426C-A41F-6C01AB5A3519}"/>
              </a:ext>
            </a:extLst>
          </p:cNvPr>
          <p:cNvGrpSpPr/>
          <p:nvPr/>
        </p:nvGrpSpPr>
        <p:grpSpPr>
          <a:xfrm>
            <a:off x="8539687" y="-113543"/>
            <a:ext cx="699968" cy="906424"/>
            <a:chOff x="-282259" y="5856037"/>
            <a:chExt cx="1567299" cy="2029576"/>
          </a:xfrm>
        </p:grpSpPr>
        <p:sp>
          <p:nvSpPr>
            <p:cNvPr id="34" name="Diamond 33">
              <a:extLst>
                <a:ext uri="{FF2B5EF4-FFF2-40B4-BE49-F238E27FC236}">
                  <a16:creationId xmlns:a16="http://schemas.microsoft.com/office/drawing/2014/main" id="{069F4D7E-3229-4B42-B691-AAF461B3479C}"/>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DFCAA180-E17F-41D0-8BAC-746C61EC7520}"/>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6" name="Diamond 35">
              <a:extLst>
                <a:ext uri="{FF2B5EF4-FFF2-40B4-BE49-F238E27FC236}">
                  <a16:creationId xmlns:a16="http://schemas.microsoft.com/office/drawing/2014/main" id="{F7466F10-7C1B-442B-A36C-B989FDC6DDBD}"/>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2158751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C80F7C9-A339-4362-B8FB-6BD0B8168342}"/>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2" name="Freeform: Shape 11">
            <a:extLst>
              <a:ext uri="{FF2B5EF4-FFF2-40B4-BE49-F238E27FC236}">
                <a16:creationId xmlns:a16="http://schemas.microsoft.com/office/drawing/2014/main" id="{A60AE69E-748E-420B-9532-A337E091A71F}"/>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Title 2">
            <a:extLst>
              <a:ext uri="{FF2B5EF4-FFF2-40B4-BE49-F238E27FC236}">
                <a16:creationId xmlns:a16="http://schemas.microsoft.com/office/drawing/2014/main" id="{B00F5D53-D7AB-444E-82C8-227402AD0A2F}"/>
              </a:ext>
            </a:extLst>
          </p:cNvPr>
          <p:cNvSpPr>
            <a:spLocks noGrp="1"/>
          </p:cNvSpPr>
          <p:nvPr>
            <p:ph type="title"/>
          </p:nvPr>
        </p:nvSpPr>
        <p:spPr>
          <a:xfrm>
            <a:off x="347712" y="356736"/>
            <a:ext cx="8479852" cy="307777"/>
          </a:xfrm>
        </p:spPr>
        <p:txBody>
          <a:bodyPr/>
          <a:lstStyle/>
          <a:p>
            <a:r>
              <a:rPr lang="en-US" sz="2400" dirty="0"/>
              <a:t>Monitoring Microsoft Dataverse</a:t>
            </a:r>
          </a:p>
        </p:txBody>
      </p:sp>
      <p:sp>
        <p:nvSpPr>
          <p:cNvPr id="14" name="Freeform: Shape 13">
            <a:extLst>
              <a:ext uri="{FF2B5EF4-FFF2-40B4-BE49-F238E27FC236}">
                <a16:creationId xmlns:a16="http://schemas.microsoft.com/office/drawing/2014/main" id="{B73116A3-0486-4B06-8CB2-533EAE752F56}"/>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15" name="Group 14">
            <a:extLst>
              <a:ext uri="{FF2B5EF4-FFF2-40B4-BE49-F238E27FC236}">
                <a16:creationId xmlns:a16="http://schemas.microsoft.com/office/drawing/2014/main" id="{1734944B-9251-42B2-A63E-5298C4B82519}"/>
              </a:ext>
            </a:extLst>
          </p:cNvPr>
          <p:cNvGrpSpPr/>
          <p:nvPr/>
        </p:nvGrpSpPr>
        <p:grpSpPr>
          <a:xfrm>
            <a:off x="349532" y="935832"/>
            <a:ext cx="5854836" cy="3636168"/>
            <a:chOff x="466042" y="1447801"/>
            <a:chExt cx="7386188" cy="4587220"/>
          </a:xfrm>
        </p:grpSpPr>
        <p:pic>
          <p:nvPicPr>
            <p:cNvPr id="16" name="Picture 15">
              <a:extLst>
                <a:ext uri="{FF2B5EF4-FFF2-40B4-BE49-F238E27FC236}">
                  <a16:creationId xmlns:a16="http://schemas.microsoft.com/office/drawing/2014/main" id="{685CE055-6160-47FE-8AA2-23AE05D04B5B}"/>
                </a:ext>
              </a:extLst>
            </p:cNvPr>
            <p:cNvPicPr>
              <a:picLocks noChangeAspect="1"/>
            </p:cNvPicPr>
            <p:nvPr/>
          </p:nvPicPr>
          <p:blipFill rotWithShape="1">
            <a:blip r:embed="rId3"/>
            <a:srcRect t="-1" b="-15771"/>
            <a:stretch/>
          </p:blipFill>
          <p:spPr>
            <a:xfrm>
              <a:off x="761793" y="1786948"/>
              <a:ext cx="6731198" cy="3941657"/>
            </a:xfrm>
            <a:prstGeom prst="rect">
              <a:avLst/>
            </a:prstGeom>
            <a:solidFill>
              <a:srgbClr val="FFFFFF"/>
            </a:solidFill>
          </p:spPr>
        </p:pic>
        <p:pic>
          <p:nvPicPr>
            <p:cNvPr id="17" name="Picture 16" descr="A close up of a screen&#10;&#10;Description automatically generated">
              <a:extLst>
                <a:ext uri="{FF2B5EF4-FFF2-40B4-BE49-F238E27FC236}">
                  <a16:creationId xmlns:a16="http://schemas.microsoft.com/office/drawing/2014/main" id="{430A1B16-F81F-448B-9B53-EC13234B4B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042" y="1447801"/>
              <a:ext cx="7386188" cy="4587220"/>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grpSp>
      <p:sp>
        <p:nvSpPr>
          <p:cNvPr id="18" name="TextBox 17">
            <a:extLst>
              <a:ext uri="{FF2B5EF4-FFF2-40B4-BE49-F238E27FC236}">
                <a16:creationId xmlns:a16="http://schemas.microsoft.com/office/drawing/2014/main" id="{C8F4F4D1-08A6-4B2B-B771-95AF2709BC68}"/>
              </a:ext>
            </a:extLst>
          </p:cNvPr>
          <p:cNvSpPr txBox="1"/>
          <p:nvPr/>
        </p:nvSpPr>
        <p:spPr>
          <a:xfrm>
            <a:off x="6734176" y="3122212"/>
            <a:ext cx="2060294" cy="1454244"/>
          </a:xfrm>
          <a:prstGeom prst="rect">
            <a:avLst/>
          </a:prstGeom>
          <a:noFill/>
        </p:spPr>
        <p:txBody>
          <a:bodyPr wrap="square" lIns="0" tIns="0" rIns="0" bIns="0">
            <a:spAutoFit/>
          </a:bodyPr>
          <a:lstStyle/>
          <a:p>
            <a:pPr>
              <a:buNone/>
            </a:pPr>
            <a:r>
              <a:rPr lang="en-US" sz="1350">
                <a:solidFill>
                  <a:schemeClr val="bg1"/>
                </a:solidFill>
              </a:rPr>
              <a:t>Click on Change Filters to select from a list of environments you have access to, as well as adjust the date range. The data will only be presented in the prior 28-day period</a:t>
            </a:r>
            <a:r>
              <a:rPr lang="en-US" sz="1350" b="1">
                <a:solidFill>
                  <a:schemeClr val="bg1"/>
                </a:solidFill>
              </a:rPr>
              <a:t>.</a:t>
            </a:r>
            <a:endParaRPr lang="en-US" sz="1350">
              <a:solidFill>
                <a:schemeClr val="bg1"/>
              </a:solidFill>
            </a:endParaRPr>
          </a:p>
        </p:txBody>
      </p:sp>
      <p:sp>
        <p:nvSpPr>
          <p:cNvPr id="19" name="Diamond 164">
            <a:extLst>
              <a:ext uri="{FF2B5EF4-FFF2-40B4-BE49-F238E27FC236}">
                <a16:creationId xmlns:a16="http://schemas.microsoft.com/office/drawing/2014/main" id="{EAF741C5-CB61-4481-B763-5C0B80B27C64}"/>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734336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iamond 31">
            <a:extLst>
              <a:ext uri="{FF2B5EF4-FFF2-40B4-BE49-F238E27FC236}">
                <a16:creationId xmlns:a16="http://schemas.microsoft.com/office/drawing/2014/main" id="{764888EF-2CAC-4B1B-991D-080097B6254E}"/>
              </a:ext>
            </a:extLst>
          </p:cNvPr>
          <p:cNvSpPr/>
          <p:nvPr/>
        </p:nvSpPr>
        <p:spPr bwMode="auto">
          <a:xfrm rot="16200000">
            <a:off x="-415128" y="4646488"/>
            <a:ext cx="1147493" cy="1147493"/>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18" name="Title 2">
            <a:extLst>
              <a:ext uri="{FF2B5EF4-FFF2-40B4-BE49-F238E27FC236}">
                <a16:creationId xmlns:a16="http://schemas.microsoft.com/office/drawing/2014/main" id="{177F7CEE-A0E5-43CC-97D8-0743737D5311}"/>
              </a:ext>
            </a:extLst>
          </p:cNvPr>
          <p:cNvSpPr>
            <a:spLocks noGrp="1"/>
          </p:cNvSpPr>
          <p:nvPr>
            <p:ph type="title"/>
          </p:nvPr>
        </p:nvSpPr>
        <p:spPr>
          <a:xfrm>
            <a:off x="347712" y="356736"/>
            <a:ext cx="8479852" cy="615553"/>
          </a:xfrm>
        </p:spPr>
        <p:txBody>
          <a:bodyPr/>
          <a:lstStyle/>
          <a:p>
            <a:r>
              <a:rPr lang="en-US" u="sng"/>
              <a:t>Power Automate </a:t>
            </a:r>
            <a:r>
              <a:rPr lang="en-US"/>
              <a:t>admin analytics provides environment</a:t>
            </a:r>
            <a:br>
              <a:rPr lang="en-US"/>
            </a:br>
            <a:r>
              <a:rPr lang="en-US"/>
              <a:t>level views </a:t>
            </a:r>
          </a:p>
        </p:txBody>
      </p:sp>
      <p:sp>
        <p:nvSpPr>
          <p:cNvPr id="20" name="Content Placeholder 1">
            <a:extLst>
              <a:ext uri="{FF2B5EF4-FFF2-40B4-BE49-F238E27FC236}">
                <a16:creationId xmlns:a16="http://schemas.microsoft.com/office/drawing/2014/main" id="{F70F4665-8154-4232-86AB-529B258F9969}"/>
              </a:ext>
            </a:extLst>
          </p:cNvPr>
          <p:cNvSpPr txBox="1">
            <a:spLocks/>
          </p:cNvSpPr>
          <p:nvPr/>
        </p:nvSpPr>
        <p:spPr>
          <a:xfrm>
            <a:off x="342900" y="4780343"/>
            <a:ext cx="8162477" cy="1269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000" kern="1200" spc="-93"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600" kern="1200" spc="-93"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93" baseline="0">
                <a:solidFill>
                  <a:schemeClr val="tx2"/>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93"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25"/>
              <a:t>Note – UI flow analytics is available in the COE toolkit</a:t>
            </a:r>
            <a:endParaRPr lang="en-US" sz="788" b="1"/>
          </a:p>
        </p:txBody>
      </p:sp>
      <p:sp>
        <p:nvSpPr>
          <p:cNvPr id="22" name="Rectangle 21">
            <a:extLst>
              <a:ext uri="{FF2B5EF4-FFF2-40B4-BE49-F238E27FC236}">
                <a16:creationId xmlns:a16="http://schemas.microsoft.com/office/drawing/2014/main" id="{90B5F3CA-3180-4A7F-AA07-E289EB4926EF}"/>
              </a:ext>
            </a:extLst>
          </p:cNvPr>
          <p:cNvSpPr/>
          <p:nvPr/>
        </p:nvSpPr>
        <p:spPr>
          <a:xfrm>
            <a:off x="0" y="1108692"/>
            <a:ext cx="9144000" cy="344024"/>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Administrators can view data at the environment level </a:t>
            </a:r>
          </a:p>
        </p:txBody>
      </p:sp>
      <p:sp>
        <p:nvSpPr>
          <p:cNvPr id="23" name="Rectangle 22">
            <a:extLst>
              <a:ext uri="{FF2B5EF4-FFF2-40B4-BE49-F238E27FC236}">
                <a16:creationId xmlns:a16="http://schemas.microsoft.com/office/drawing/2014/main" id="{A8A858E7-D909-41D7-9314-F99BC716EB6F}"/>
              </a:ext>
            </a:extLst>
          </p:cNvPr>
          <p:cNvSpPr/>
          <p:nvPr/>
        </p:nvSpPr>
        <p:spPr bwMode="auto">
          <a:xfrm>
            <a:off x="342900"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a:solidFill>
                  <a:schemeClr val="tx1"/>
                </a:solidFill>
              </a:rPr>
              <a:t>Type of flows created</a:t>
            </a:r>
          </a:p>
          <a:p>
            <a:pPr marL="125016" indent="-125016" fontAlgn="base">
              <a:spcBef>
                <a:spcPts val="375"/>
              </a:spcBef>
              <a:spcAft>
                <a:spcPts val="375"/>
              </a:spcAft>
              <a:buFont typeface="Arial" panose="020B0604020202020204" pitchFamily="34" charset="0"/>
              <a:buChar char="•"/>
            </a:pPr>
            <a:r>
              <a:rPr lang="en-US" sz="1200">
                <a:solidFill>
                  <a:schemeClr val="tx1"/>
                </a:solidFill>
              </a:rPr>
              <a:t>Flow creation trends</a:t>
            </a:r>
          </a:p>
          <a:p>
            <a:pPr marL="125016" indent="-125016" fontAlgn="base">
              <a:spcBef>
                <a:spcPts val="375"/>
              </a:spcBef>
              <a:spcAft>
                <a:spcPts val="375"/>
              </a:spcAft>
              <a:buFont typeface="Arial" panose="020B0604020202020204" pitchFamily="34" charset="0"/>
              <a:buChar char="•"/>
            </a:pPr>
            <a:r>
              <a:rPr lang="en-US" sz="1200">
                <a:solidFill>
                  <a:schemeClr val="tx1"/>
                </a:solidFill>
              </a:rPr>
              <a:t>Created flow list of view</a:t>
            </a:r>
          </a:p>
          <a:p>
            <a:pPr marL="125016" indent="-125016" fontAlgn="base">
              <a:spcBef>
                <a:spcPts val="375"/>
              </a:spcBef>
              <a:spcAft>
                <a:spcPts val="375"/>
              </a:spcAft>
              <a:buFont typeface="Arial" panose="020B0604020202020204" pitchFamily="34" charset="0"/>
              <a:buChar char="•"/>
            </a:pPr>
            <a:r>
              <a:rPr lang="en-US" sz="1200">
                <a:solidFill>
                  <a:schemeClr val="tx1"/>
                </a:solidFill>
              </a:rPr>
              <a:t>Run metrics – Active runs, success and failure</a:t>
            </a:r>
          </a:p>
          <a:p>
            <a:pPr marL="125016" indent="-125016" fontAlgn="base">
              <a:spcBef>
                <a:spcPts val="375"/>
              </a:spcBef>
              <a:spcAft>
                <a:spcPts val="375"/>
              </a:spcAft>
              <a:buFont typeface="Arial" panose="020B0604020202020204" pitchFamily="34" charset="0"/>
              <a:buChar char="•"/>
            </a:pPr>
            <a:r>
              <a:rPr lang="en-US" sz="1200">
                <a:solidFill>
                  <a:schemeClr val="tx1"/>
                </a:solidFill>
              </a:rPr>
              <a:t>Flow in use and trend</a:t>
            </a:r>
          </a:p>
          <a:p>
            <a:pPr marL="125016" indent="-125016" fontAlgn="base">
              <a:spcBef>
                <a:spcPts val="375"/>
              </a:spcBef>
              <a:spcAft>
                <a:spcPts val="375"/>
              </a:spcAft>
              <a:buFont typeface="Arial" panose="020B0604020202020204" pitchFamily="34" charset="0"/>
              <a:buChar char="•"/>
            </a:pPr>
            <a:r>
              <a:rPr lang="en-US" sz="1200">
                <a:solidFill>
                  <a:schemeClr val="tx1"/>
                </a:solidFill>
              </a:rPr>
              <a:t>Shared flows and types, flow names, number of shares</a:t>
            </a:r>
          </a:p>
          <a:p>
            <a:pPr marL="125016" indent="-125016" fontAlgn="base">
              <a:spcBef>
                <a:spcPts val="375"/>
              </a:spcBef>
              <a:spcAft>
                <a:spcPts val="375"/>
              </a:spcAft>
              <a:buFont typeface="Arial" panose="020B0604020202020204" pitchFamily="34" charset="0"/>
              <a:buChar char="•"/>
            </a:pPr>
            <a:r>
              <a:rPr lang="en-US" sz="1200">
                <a:solidFill>
                  <a:schemeClr val="tx1"/>
                </a:solidFill>
              </a:rPr>
              <a:t>Connectors by runs, number of connections, flows involved and drill down on flows</a:t>
            </a:r>
          </a:p>
        </p:txBody>
      </p:sp>
      <p:sp>
        <p:nvSpPr>
          <p:cNvPr id="24" name="Rectangle 23">
            <a:extLst>
              <a:ext uri="{FF2B5EF4-FFF2-40B4-BE49-F238E27FC236}">
                <a16:creationId xmlns:a16="http://schemas.microsoft.com/office/drawing/2014/main" id="{342A839E-859B-489E-B8F2-3F733062CAC6}"/>
              </a:ext>
            </a:extLst>
          </p:cNvPr>
          <p:cNvSpPr/>
          <p:nvPr/>
        </p:nvSpPr>
        <p:spPr bwMode="auto">
          <a:xfrm>
            <a:off x="2891661"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a:solidFill>
                  <a:schemeClr val="tx1"/>
                </a:solidFill>
              </a:rPr>
              <a:t>Total number of errors based off error types</a:t>
            </a:r>
          </a:p>
          <a:p>
            <a:pPr marL="125016" indent="-125016" fontAlgn="base">
              <a:spcBef>
                <a:spcPts val="375"/>
              </a:spcBef>
              <a:spcAft>
                <a:spcPts val="375"/>
              </a:spcAft>
              <a:buFont typeface="Arial" panose="020B0604020202020204" pitchFamily="34" charset="0"/>
              <a:buChar char="•"/>
            </a:pPr>
            <a:r>
              <a:rPr lang="en-US" sz="1200">
                <a:solidFill>
                  <a:schemeClr val="tx1"/>
                </a:solidFill>
              </a:rPr>
              <a:t>Errors across flows with list of errors by flow name</a:t>
            </a:r>
          </a:p>
        </p:txBody>
      </p:sp>
      <p:sp>
        <p:nvSpPr>
          <p:cNvPr id="25" name="Rectangle 24">
            <a:extLst>
              <a:ext uri="{FF2B5EF4-FFF2-40B4-BE49-F238E27FC236}">
                <a16:creationId xmlns:a16="http://schemas.microsoft.com/office/drawing/2014/main" id="{B4AE73AB-94A5-4F44-B6DF-C846CA30BE90}"/>
              </a:ext>
            </a:extLst>
          </p:cNvPr>
          <p:cNvSpPr/>
          <p:nvPr/>
        </p:nvSpPr>
        <p:spPr bwMode="auto">
          <a:xfrm>
            <a:off x="5440420" y="1905270"/>
            <a:ext cx="3360680" cy="273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defTabSz="699354" fontAlgn="base">
              <a:spcBef>
                <a:spcPts val="375"/>
              </a:spcBef>
              <a:spcAft>
                <a:spcPts val="375"/>
              </a:spcAft>
            </a:pPr>
            <a:r>
              <a:rPr lang="en-US" sz="1200" dirty="0">
                <a:ln w="0"/>
                <a:solidFill>
                  <a:schemeClr val="tx1"/>
                </a:solidFill>
                <a:ea typeface="Segoe UI" pitchFamily="34" charset="0"/>
                <a:cs typeface="Segoe UI" pitchFamily="34" charset="0"/>
              </a:rPr>
              <a:t>As an administrator:</a:t>
            </a:r>
          </a:p>
          <a:p>
            <a:pPr marL="125016" indent="-125016" fontAlgn="base">
              <a:spcBef>
                <a:spcPts val="375"/>
              </a:spcBef>
              <a:spcAft>
                <a:spcPts val="375"/>
              </a:spcAft>
              <a:buFont typeface="Arial" panose="020B0604020202020204" pitchFamily="34" charset="0"/>
              <a:buChar char="•"/>
            </a:pPr>
            <a:r>
              <a:rPr lang="en-US" sz="1200" dirty="0">
                <a:ln w="0"/>
                <a:solidFill>
                  <a:schemeClr val="tx1"/>
                </a:solidFill>
                <a:cs typeface="Segoe UI" pitchFamily="34" charset="0"/>
              </a:rPr>
              <a:t>Monitor usage and look for insights related to types of flows that ae in use</a:t>
            </a:r>
          </a:p>
          <a:p>
            <a:pPr marL="125016" indent="-125016" fontAlgn="base">
              <a:spcBef>
                <a:spcPts val="375"/>
              </a:spcBef>
              <a:spcAft>
                <a:spcPts val="375"/>
              </a:spcAft>
              <a:buFont typeface="Arial" panose="020B0604020202020204" pitchFamily="34" charset="0"/>
              <a:buChar char="•"/>
            </a:pPr>
            <a:r>
              <a:rPr lang="en-US" sz="1200" dirty="0">
                <a:ln w="0"/>
                <a:solidFill>
                  <a:schemeClr val="tx1"/>
                </a:solidFill>
                <a:cs typeface="Segoe UI" pitchFamily="34" charset="0"/>
              </a:rPr>
              <a:t>Identify common errors by looking for errors by error type</a:t>
            </a:r>
          </a:p>
          <a:p>
            <a:pPr marL="125016" indent="-125016" fontAlgn="base">
              <a:spcBef>
                <a:spcPts val="375"/>
              </a:spcBef>
              <a:spcAft>
                <a:spcPts val="375"/>
              </a:spcAft>
              <a:buFont typeface="Arial" panose="020B0604020202020204" pitchFamily="34" charset="0"/>
              <a:buChar char="•"/>
            </a:pPr>
            <a:r>
              <a:rPr lang="en-US" sz="1200" dirty="0">
                <a:ln w="0"/>
                <a:solidFill>
                  <a:schemeClr val="tx1"/>
                </a:solidFill>
                <a:cs typeface="Segoe UI" pitchFamily="34" charset="0"/>
              </a:rPr>
              <a:t>Get insights into connector usage per flow along with flow creator email. Adjust data loss prevention policies to ensure no unnecessary flows are created in the environments and ensure overall security of platform</a:t>
            </a:r>
          </a:p>
        </p:txBody>
      </p:sp>
      <p:sp>
        <p:nvSpPr>
          <p:cNvPr id="26" name="TextBox 25">
            <a:extLst>
              <a:ext uri="{FF2B5EF4-FFF2-40B4-BE49-F238E27FC236}">
                <a16:creationId xmlns:a16="http://schemas.microsoft.com/office/drawing/2014/main" id="{74F5FB62-ED27-4BF3-AF29-18CF786030DF}"/>
              </a:ext>
            </a:extLst>
          </p:cNvPr>
          <p:cNvSpPr txBox="1"/>
          <p:nvPr/>
        </p:nvSpPr>
        <p:spPr>
          <a:xfrm>
            <a:off x="34290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685800">
              <a:defRPr/>
            </a:pPr>
            <a:r>
              <a:rPr lang="en-US" sz="1350">
                <a:solidFill>
                  <a:schemeClr val="bg1"/>
                </a:solidFill>
                <a:latin typeface="Segoe Pro Semibold"/>
              </a:rPr>
              <a:t> </a:t>
            </a:r>
          </a:p>
        </p:txBody>
      </p:sp>
      <p:sp>
        <p:nvSpPr>
          <p:cNvPr id="27" name="TextBox 26">
            <a:extLst>
              <a:ext uri="{FF2B5EF4-FFF2-40B4-BE49-F238E27FC236}">
                <a16:creationId xmlns:a16="http://schemas.microsoft.com/office/drawing/2014/main" id="{C00701C6-DDBB-4C9B-A52C-BAB20DF97851}"/>
              </a:ext>
            </a:extLst>
          </p:cNvPr>
          <p:cNvSpPr txBox="1"/>
          <p:nvPr/>
        </p:nvSpPr>
        <p:spPr>
          <a:xfrm>
            <a:off x="289166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8" name="TextBox 27">
            <a:extLst>
              <a:ext uri="{FF2B5EF4-FFF2-40B4-BE49-F238E27FC236}">
                <a16:creationId xmlns:a16="http://schemas.microsoft.com/office/drawing/2014/main" id="{E4EBDD82-AF4B-4646-813F-6471BF4D83CF}"/>
              </a:ext>
            </a:extLst>
          </p:cNvPr>
          <p:cNvSpPr txBox="1"/>
          <p:nvPr/>
        </p:nvSpPr>
        <p:spPr>
          <a:xfrm>
            <a:off x="544042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9" name="Hospital_E91D" title="Icon of a first-aid box">
            <a:extLst>
              <a:ext uri="{FF2B5EF4-FFF2-40B4-BE49-F238E27FC236}">
                <a16:creationId xmlns:a16="http://schemas.microsoft.com/office/drawing/2014/main" id="{46F590C6-7FCD-425C-98BC-17184FBE2A22}"/>
              </a:ext>
            </a:extLst>
          </p:cNvPr>
          <p:cNvSpPr>
            <a:spLocks noChangeAspect="1" noEditPoints="1"/>
          </p:cNvSpPr>
          <p:nvPr/>
        </p:nvSpPr>
        <p:spPr bwMode="auto">
          <a:xfrm>
            <a:off x="3180939" y="1628057"/>
            <a:ext cx="242703" cy="21040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30" name="people_3" title="Icon of a person surrounded by brackets">
            <a:extLst>
              <a:ext uri="{FF2B5EF4-FFF2-40B4-BE49-F238E27FC236}">
                <a16:creationId xmlns:a16="http://schemas.microsoft.com/office/drawing/2014/main" id="{DC808D99-0D3B-45C5-AF1E-89454752FE75}"/>
              </a:ext>
            </a:extLst>
          </p:cNvPr>
          <p:cNvSpPr>
            <a:spLocks noChangeAspect="1" noEditPoints="1"/>
          </p:cNvSpPr>
          <p:nvPr/>
        </p:nvSpPr>
        <p:spPr bwMode="auto">
          <a:xfrm>
            <a:off x="5724539" y="1628057"/>
            <a:ext cx="208733" cy="21040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31" name="people_11" title="Icon of two people with a chat bubble">
            <a:extLst>
              <a:ext uri="{FF2B5EF4-FFF2-40B4-BE49-F238E27FC236}">
                <a16:creationId xmlns:a16="http://schemas.microsoft.com/office/drawing/2014/main" id="{E25D9719-F452-470F-8A08-E7BBA390005F}"/>
              </a:ext>
            </a:extLst>
          </p:cNvPr>
          <p:cNvSpPr>
            <a:spLocks noChangeAspect="1" noEditPoints="1"/>
          </p:cNvSpPr>
          <p:nvPr/>
        </p:nvSpPr>
        <p:spPr bwMode="auto">
          <a:xfrm>
            <a:off x="628593" y="1628057"/>
            <a:ext cx="219095" cy="21040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nvGrpSpPr>
          <p:cNvPr id="33" name="Group 32">
            <a:extLst>
              <a:ext uri="{FF2B5EF4-FFF2-40B4-BE49-F238E27FC236}">
                <a16:creationId xmlns:a16="http://schemas.microsoft.com/office/drawing/2014/main" id="{E52A2865-5E39-44E3-BAF1-2D464BD89C34}"/>
              </a:ext>
            </a:extLst>
          </p:cNvPr>
          <p:cNvGrpSpPr/>
          <p:nvPr/>
        </p:nvGrpSpPr>
        <p:grpSpPr>
          <a:xfrm>
            <a:off x="8539687" y="-113543"/>
            <a:ext cx="699968" cy="906424"/>
            <a:chOff x="-282259" y="5856037"/>
            <a:chExt cx="1567299" cy="2029576"/>
          </a:xfrm>
        </p:grpSpPr>
        <p:sp>
          <p:nvSpPr>
            <p:cNvPr id="34" name="Diamond 33">
              <a:extLst>
                <a:ext uri="{FF2B5EF4-FFF2-40B4-BE49-F238E27FC236}">
                  <a16:creationId xmlns:a16="http://schemas.microsoft.com/office/drawing/2014/main" id="{54F44149-44C8-4242-A1AA-3EC52F7E313B}"/>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A88A66A4-9D12-44F9-8ED4-F6758A461465}"/>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6" name="Diamond 35">
              <a:extLst>
                <a:ext uri="{FF2B5EF4-FFF2-40B4-BE49-F238E27FC236}">
                  <a16:creationId xmlns:a16="http://schemas.microsoft.com/office/drawing/2014/main" id="{1E3000CE-948D-426D-8180-A97FA0C3751B}"/>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702449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2.xml><?xml version="1.0" encoding="utf-8"?>
<ds:datastoreItem xmlns:ds="http://schemas.openxmlformats.org/officeDocument/2006/customXml" ds:itemID="{51D903AE-FD1D-4BBF-A69C-B6F8F68F2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45795C-A6D5-4309-9F40-15582C45B66A}">
  <ds:schemaRefs>
    <ds:schemaRef ds:uri="http://schemas.microsoft.com/office/2006/documentManagement/types"/>
    <ds:schemaRef ds:uri="http://purl.org/dc/elements/1.1/"/>
    <ds:schemaRef ds:uri="413917e0-3c85-4042-b3d6-b66207b014b2"/>
    <ds:schemaRef ds:uri="http://schemas.microsoft.com/office/infopath/2007/PartnerControls"/>
    <ds:schemaRef ds:uri="http://www.w3.org/XML/1998/namespace"/>
    <ds:schemaRef ds:uri="http://schemas.microsoft.com/sharepoint/v3"/>
    <ds:schemaRef ds:uri="http://purl.org/dc/terms/"/>
    <ds:schemaRef ds:uri="http://purl.org/dc/dcmitype/"/>
    <ds:schemaRef ds:uri="http://schemas.openxmlformats.org/package/2006/metadata/core-properties"/>
    <ds:schemaRef ds:uri="121cbfdf-642d-47d5-bb31-23acd4d6d77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206</TotalTime>
  <Words>3674</Words>
  <Application>Microsoft Office PowerPoint</Application>
  <PresentationFormat>On-screen Show (16:9)</PresentationFormat>
  <Paragraphs>420</Paragraphs>
  <Slides>36</Slides>
  <Notes>30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Arial</vt:lpstr>
      <vt:lpstr>Calibri</vt:lpstr>
      <vt:lpstr>Consolas</vt:lpstr>
      <vt:lpstr>Segoe Pro Semibold</vt:lpstr>
      <vt:lpstr>Segoe UI</vt:lpstr>
      <vt:lpstr>Segoe UI Light</vt:lpstr>
      <vt:lpstr>Segoe UI Semibold</vt:lpstr>
      <vt:lpstr>Segoe UI Semilight</vt:lpstr>
      <vt:lpstr>Wingdings</vt:lpstr>
      <vt:lpstr>1_Power Platform Template</vt:lpstr>
      <vt:lpstr>9-51120_Microsoft_Ready_Template_Light</vt:lpstr>
      <vt:lpstr>Monitor</vt:lpstr>
      <vt:lpstr>Governance – Practically Applied</vt:lpstr>
      <vt:lpstr>Admin reporting and analytics in the Power Platform admin center</vt:lpstr>
      <vt:lpstr>Logs &amp; analytics – see what’s happening</vt:lpstr>
      <vt:lpstr>Logs &amp; analytics – see what’s happening </vt:lpstr>
      <vt:lpstr>Gain Deeper Insight on Adoption, &amp; Usage</vt:lpstr>
      <vt:lpstr>Detailed Insight on Microsoft Dataverse</vt:lpstr>
      <vt:lpstr>Monitoring Microsoft Dataverse</vt:lpstr>
      <vt:lpstr>Power Automate admin analytics provides environment level views </vt:lpstr>
      <vt:lpstr>Power Automate – Environment level views</vt:lpstr>
      <vt:lpstr>Power Apps admin analytics provides environment level views </vt:lpstr>
      <vt:lpstr>Power Apps – Admin analytics environment level views</vt:lpstr>
      <vt:lpstr>Monitoring Capacity &amp; Why is it important?</vt:lpstr>
      <vt:lpstr>Gain Deeper Insight on Storage Capacity</vt:lpstr>
      <vt:lpstr>Capacity report for customers on new storage based licensing model</vt:lpstr>
      <vt:lpstr>PowerPoint Presentation</vt:lpstr>
      <vt:lpstr>PowerPoint Presentation</vt:lpstr>
      <vt:lpstr>PowerPoint Presentation</vt:lpstr>
      <vt:lpstr>PowerPoint Presentation</vt:lpstr>
      <vt:lpstr>Capacity enforcements</vt:lpstr>
      <vt:lpstr>Maker analytics for Power Apps – Individual app level views </vt:lpstr>
      <vt:lpstr>Maker analytics for Power Automate – Individual flow level views </vt:lpstr>
      <vt:lpstr>PowerPoint Presentation</vt:lpstr>
      <vt:lpstr>Cross Tenant Dashboard</vt:lpstr>
      <vt:lpstr>Configure audit logs</vt:lpstr>
      <vt:lpstr>Office 365 Activity Logging</vt:lpstr>
      <vt:lpstr>Which activity logs are supported?</vt:lpstr>
      <vt:lpstr>Enable Office 365 activity logging</vt:lpstr>
      <vt:lpstr>Build flows to alert on key audit events</vt:lpstr>
      <vt:lpstr>Dataverse Auditing</vt:lpstr>
      <vt:lpstr>Enable Dataverse auditing for the environment</vt:lpstr>
      <vt:lpstr>Enable for Entity and Field</vt:lpstr>
      <vt:lpstr>What about planned &amp; unplanned platform changes/incidents?</vt:lpstr>
      <vt:lpstr>Monitoring platform status and updates</vt:lpstr>
      <vt:lpstr>Service Health Dashboard &amp; Message Center</vt:lpstr>
      <vt:lpstr>Module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dc:title>
  <dc:creator>Tiffany Duppong</dc:creator>
  <cp:lastModifiedBy>Jenkins</cp:lastModifiedBy>
  <cp:revision>7</cp:revision>
  <dcterms:created xsi:type="dcterms:W3CDTF">2020-06-30T20:45:38Z</dcterms:created>
  <dcterms:modified xsi:type="dcterms:W3CDTF">2022-06-01T00:46:45Z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